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91" r:id="rId2"/>
    <p:sldId id="287" r:id="rId3"/>
    <p:sldId id="292" r:id="rId4"/>
    <p:sldId id="295" r:id="rId5"/>
    <p:sldId id="293" r:id="rId6"/>
    <p:sldId id="294" r:id="rId7"/>
    <p:sldId id="296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AE59"/>
    <a:srgbClr val="EAC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-59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83581-F395-45E7-BCD1-5340EE57D817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8A3BF-D9B9-4550-9775-9852C4334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3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08A3BF-D9B9-4550-9775-9852C43345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89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91B35-2858-4846-B9FF-B00D0872BC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75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91B35-2858-4846-B9FF-B00D0872BC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759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91B35-2858-4846-B9FF-B00D0872BC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75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91B35-2858-4846-B9FF-B00D0872BC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759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91B35-2858-4846-B9FF-B00D0872BC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759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91B35-2858-4846-B9FF-B00D0872BC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759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2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24472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6636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894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7">
          <p15:clr>
            <a:srgbClr val="F26B43"/>
          </p15:clr>
        </p15:guide>
        <p15:guide id="2" pos="3840">
          <p15:clr>
            <a:srgbClr val="F26B43"/>
          </p15:clr>
        </p15:guide>
        <p15:guide id="3" pos="551">
          <p15:clr>
            <a:srgbClr val="F26B43"/>
          </p15:clr>
        </p15:guide>
        <p15:guide id="4" pos="7129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orient="horz" pos="7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6"/>
          <p:cNvSpPr/>
          <p:nvPr/>
        </p:nvSpPr>
        <p:spPr>
          <a:xfrm rot="9385706">
            <a:off x="8448058" y="3150158"/>
            <a:ext cx="5574751" cy="4669207"/>
          </a:xfrm>
          <a:custGeom>
            <a:avLst/>
            <a:gdLst>
              <a:gd name="connsiteX0" fmla="*/ 0 w 2082806"/>
              <a:gd name="connsiteY0" fmla="*/ 0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0 w 2082806"/>
              <a:gd name="connsiteY4" fmla="*/ 0 h 2161700"/>
              <a:gd name="connsiteX0" fmla="*/ 154983 w 2082806"/>
              <a:gd name="connsiteY0" fmla="*/ 247973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154983 w 2082806"/>
              <a:gd name="connsiteY4" fmla="*/ 247973 h 2161700"/>
              <a:gd name="connsiteX0" fmla="*/ 108488 w 2036311"/>
              <a:gd name="connsiteY0" fmla="*/ 247973 h 2161700"/>
              <a:gd name="connsiteX1" fmla="*/ 2036311 w 2036311"/>
              <a:gd name="connsiteY1" fmla="*/ 0 h 2161700"/>
              <a:gd name="connsiteX2" fmla="*/ 2036311 w 2036311"/>
              <a:gd name="connsiteY2" fmla="*/ 2161700 h 2161700"/>
              <a:gd name="connsiteX3" fmla="*/ 0 w 2036311"/>
              <a:gd name="connsiteY3" fmla="*/ 1743246 h 2161700"/>
              <a:gd name="connsiteX4" fmla="*/ 108488 w 2036311"/>
              <a:gd name="connsiteY4" fmla="*/ 247973 h 2161700"/>
              <a:gd name="connsiteX0" fmla="*/ 108488 w 2516759"/>
              <a:gd name="connsiteY0" fmla="*/ 247973 h 2177198"/>
              <a:gd name="connsiteX1" fmla="*/ 2036311 w 2516759"/>
              <a:gd name="connsiteY1" fmla="*/ 0 h 2177198"/>
              <a:gd name="connsiteX2" fmla="*/ 2516759 w 2516759"/>
              <a:gd name="connsiteY2" fmla="*/ 2177198 h 2177198"/>
              <a:gd name="connsiteX3" fmla="*/ 0 w 2516759"/>
              <a:gd name="connsiteY3" fmla="*/ 1743246 h 2177198"/>
              <a:gd name="connsiteX4" fmla="*/ 108488 w 2516759"/>
              <a:gd name="connsiteY4" fmla="*/ 247973 h 2177198"/>
              <a:gd name="connsiteX0" fmla="*/ 524124 w 2516759"/>
              <a:gd name="connsiteY0" fmla="*/ 424618 h 2177198"/>
              <a:gd name="connsiteX1" fmla="*/ 2036311 w 2516759"/>
              <a:gd name="connsiteY1" fmla="*/ 0 h 2177198"/>
              <a:gd name="connsiteX2" fmla="*/ 2516759 w 2516759"/>
              <a:gd name="connsiteY2" fmla="*/ 2177198 h 2177198"/>
              <a:gd name="connsiteX3" fmla="*/ 0 w 2516759"/>
              <a:gd name="connsiteY3" fmla="*/ 1743246 h 2177198"/>
              <a:gd name="connsiteX4" fmla="*/ 524124 w 2516759"/>
              <a:gd name="connsiteY4" fmla="*/ 424618 h 2177198"/>
              <a:gd name="connsiteX0" fmla="*/ 295524 w 2288159"/>
              <a:gd name="connsiteY0" fmla="*/ 424618 h 2177198"/>
              <a:gd name="connsiteX1" fmla="*/ 1807711 w 2288159"/>
              <a:gd name="connsiteY1" fmla="*/ 0 h 2177198"/>
              <a:gd name="connsiteX2" fmla="*/ 2288159 w 2288159"/>
              <a:gd name="connsiteY2" fmla="*/ 2177198 h 2177198"/>
              <a:gd name="connsiteX3" fmla="*/ 0 w 2288159"/>
              <a:gd name="connsiteY3" fmla="*/ 1743246 h 2177198"/>
              <a:gd name="connsiteX4" fmla="*/ 295524 w 2288159"/>
              <a:gd name="connsiteY4" fmla="*/ 424618 h 2177198"/>
              <a:gd name="connsiteX0" fmla="*/ 648815 w 2288159"/>
              <a:gd name="connsiteY0" fmla="*/ 372663 h 2177198"/>
              <a:gd name="connsiteX1" fmla="*/ 1807711 w 2288159"/>
              <a:gd name="connsiteY1" fmla="*/ 0 h 2177198"/>
              <a:gd name="connsiteX2" fmla="*/ 2288159 w 2288159"/>
              <a:gd name="connsiteY2" fmla="*/ 2177198 h 2177198"/>
              <a:gd name="connsiteX3" fmla="*/ 0 w 2288159"/>
              <a:gd name="connsiteY3" fmla="*/ 1743246 h 2177198"/>
              <a:gd name="connsiteX4" fmla="*/ 648815 w 2288159"/>
              <a:gd name="connsiteY4" fmla="*/ 372663 h 2177198"/>
              <a:gd name="connsiteX0" fmla="*/ 648815 w 2288159"/>
              <a:gd name="connsiteY0" fmla="*/ 237581 h 2042116"/>
              <a:gd name="connsiteX1" fmla="*/ 1942793 w 2288159"/>
              <a:gd name="connsiteY1" fmla="*/ 0 h 2042116"/>
              <a:gd name="connsiteX2" fmla="*/ 2288159 w 2288159"/>
              <a:gd name="connsiteY2" fmla="*/ 2042116 h 2042116"/>
              <a:gd name="connsiteX3" fmla="*/ 0 w 2288159"/>
              <a:gd name="connsiteY3" fmla="*/ 1608164 h 2042116"/>
              <a:gd name="connsiteX4" fmla="*/ 648815 w 2288159"/>
              <a:gd name="connsiteY4" fmla="*/ 237581 h 2042116"/>
              <a:gd name="connsiteX0" fmla="*/ 648815 w 2142686"/>
              <a:gd name="connsiteY0" fmla="*/ 237581 h 1907035"/>
              <a:gd name="connsiteX1" fmla="*/ 1942793 w 2142686"/>
              <a:gd name="connsiteY1" fmla="*/ 0 h 1907035"/>
              <a:gd name="connsiteX2" fmla="*/ 2142686 w 2142686"/>
              <a:gd name="connsiteY2" fmla="*/ 1907035 h 1907035"/>
              <a:gd name="connsiteX3" fmla="*/ 0 w 2142686"/>
              <a:gd name="connsiteY3" fmla="*/ 1608164 h 1907035"/>
              <a:gd name="connsiteX4" fmla="*/ 648815 w 2142686"/>
              <a:gd name="connsiteY4" fmla="*/ 237581 h 1907035"/>
              <a:gd name="connsiteX0" fmla="*/ 0 w 1493871"/>
              <a:gd name="connsiteY0" fmla="*/ 237581 h 1975949"/>
              <a:gd name="connsiteX1" fmla="*/ 1293978 w 1493871"/>
              <a:gd name="connsiteY1" fmla="*/ 0 h 1975949"/>
              <a:gd name="connsiteX2" fmla="*/ 1493871 w 1493871"/>
              <a:gd name="connsiteY2" fmla="*/ 1907035 h 1975949"/>
              <a:gd name="connsiteX3" fmla="*/ 194152 w 1493871"/>
              <a:gd name="connsiteY3" fmla="*/ 1975949 h 1975949"/>
              <a:gd name="connsiteX4" fmla="*/ 0 w 1493871"/>
              <a:gd name="connsiteY4" fmla="*/ 237581 h 1975949"/>
              <a:gd name="connsiteX0" fmla="*/ 0 w 1967908"/>
              <a:gd name="connsiteY0" fmla="*/ 162524 h 1975949"/>
              <a:gd name="connsiteX1" fmla="*/ 1768015 w 1967908"/>
              <a:gd name="connsiteY1" fmla="*/ 0 h 1975949"/>
              <a:gd name="connsiteX2" fmla="*/ 1967908 w 1967908"/>
              <a:gd name="connsiteY2" fmla="*/ 1907035 h 1975949"/>
              <a:gd name="connsiteX3" fmla="*/ 668189 w 1967908"/>
              <a:gd name="connsiteY3" fmla="*/ 1975949 h 1975949"/>
              <a:gd name="connsiteX4" fmla="*/ 0 w 1967908"/>
              <a:gd name="connsiteY4" fmla="*/ 162524 h 1975949"/>
              <a:gd name="connsiteX0" fmla="*/ 0 w 1967908"/>
              <a:gd name="connsiteY0" fmla="*/ 216837 h 2030262"/>
              <a:gd name="connsiteX1" fmla="*/ 1295065 w 1967908"/>
              <a:gd name="connsiteY1" fmla="*/ 0 h 2030262"/>
              <a:gd name="connsiteX2" fmla="*/ 1967908 w 1967908"/>
              <a:gd name="connsiteY2" fmla="*/ 1961348 h 2030262"/>
              <a:gd name="connsiteX3" fmla="*/ 668189 w 1967908"/>
              <a:gd name="connsiteY3" fmla="*/ 2030262 h 2030262"/>
              <a:gd name="connsiteX4" fmla="*/ 0 w 1967908"/>
              <a:gd name="connsiteY4" fmla="*/ 216837 h 2030262"/>
              <a:gd name="connsiteX0" fmla="*/ 0 w 1672059"/>
              <a:gd name="connsiteY0" fmla="*/ 216837 h 2030262"/>
              <a:gd name="connsiteX1" fmla="*/ 1295065 w 1672059"/>
              <a:gd name="connsiteY1" fmla="*/ 0 h 2030262"/>
              <a:gd name="connsiteX2" fmla="*/ 1672059 w 1672059"/>
              <a:gd name="connsiteY2" fmla="*/ 1872813 h 2030262"/>
              <a:gd name="connsiteX3" fmla="*/ 668189 w 1672059"/>
              <a:gd name="connsiteY3" fmla="*/ 2030262 h 2030262"/>
              <a:gd name="connsiteX4" fmla="*/ 0 w 1672059"/>
              <a:gd name="connsiteY4" fmla="*/ 216837 h 2030262"/>
              <a:gd name="connsiteX0" fmla="*/ 0 w 2165122"/>
              <a:gd name="connsiteY0" fmla="*/ 0 h 1813425"/>
              <a:gd name="connsiteX1" fmla="*/ 2165122 w 2165122"/>
              <a:gd name="connsiteY1" fmla="*/ 112089 h 1813425"/>
              <a:gd name="connsiteX2" fmla="*/ 1672059 w 2165122"/>
              <a:gd name="connsiteY2" fmla="*/ 1655976 h 1813425"/>
              <a:gd name="connsiteX3" fmla="*/ 668189 w 2165122"/>
              <a:gd name="connsiteY3" fmla="*/ 1813425 h 1813425"/>
              <a:gd name="connsiteX4" fmla="*/ 0 w 2165122"/>
              <a:gd name="connsiteY4" fmla="*/ 0 h 181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5122" h="1813425">
                <a:moveTo>
                  <a:pt x="0" y="0"/>
                </a:moveTo>
                <a:lnTo>
                  <a:pt x="2165122" y="112089"/>
                </a:lnTo>
                <a:lnTo>
                  <a:pt x="1672059" y="1655976"/>
                </a:lnTo>
                <a:lnTo>
                  <a:pt x="668189" y="181342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矩形 6"/>
          <p:cNvSpPr/>
          <p:nvPr/>
        </p:nvSpPr>
        <p:spPr>
          <a:xfrm rot="20272431">
            <a:off x="1817865" y="1374985"/>
            <a:ext cx="8787536" cy="7601923"/>
          </a:xfrm>
          <a:custGeom>
            <a:avLst/>
            <a:gdLst>
              <a:gd name="connsiteX0" fmla="*/ 0 w 2082806"/>
              <a:gd name="connsiteY0" fmla="*/ 0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0 w 2082806"/>
              <a:gd name="connsiteY4" fmla="*/ 0 h 2161700"/>
              <a:gd name="connsiteX0" fmla="*/ 154983 w 2082806"/>
              <a:gd name="connsiteY0" fmla="*/ 247973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154983 w 2082806"/>
              <a:gd name="connsiteY4" fmla="*/ 247973 h 2161700"/>
              <a:gd name="connsiteX0" fmla="*/ 108488 w 2036311"/>
              <a:gd name="connsiteY0" fmla="*/ 247973 h 2161700"/>
              <a:gd name="connsiteX1" fmla="*/ 2036311 w 2036311"/>
              <a:gd name="connsiteY1" fmla="*/ 0 h 2161700"/>
              <a:gd name="connsiteX2" fmla="*/ 2036311 w 2036311"/>
              <a:gd name="connsiteY2" fmla="*/ 2161700 h 2161700"/>
              <a:gd name="connsiteX3" fmla="*/ 0 w 2036311"/>
              <a:gd name="connsiteY3" fmla="*/ 1743246 h 2161700"/>
              <a:gd name="connsiteX4" fmla="*/ 108488 w 2036311"/>
              <a:gd name="connsiteY4" fmla="*/ 247973 h 2161700"/>
              <a:gd name="connsiteX0" fmla="*/ 108488 w 2516759"/>
              <a:gd name="connsiteY0" fmla="*/ 247973 h 2177198"/>
              <a:gd name="connsiteX1" fmla="*/ 2036311 w 2516759"/>
              <a:gd name="connsiteY1" fmla="*/ 0 h 2177198"/>
              <a:gd name="connsiteX2" fmla="*/ 2516759 w 2516759"/>
              <a:gd name="connsiteY2" fmla="*/ 2177198 h 2177198"/>
              <a:gd name="connsiteX3" fmla="*/ 0 w 2516759"/>
              <a:gd name="connsiteY3" fmla="*/ 1743246 h 2177198"/>
              <a:gd name="connsiteX4" fmla="*/ 108488 w 2516759"/>
              <a:gd name="connsiteY4" fmla="*/ 247973 h 217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759" h="2177198">
                <a:moveTo>
                  <a:pt x="108488" y="247973"/>
                </a:moveTo>
                <a:lnTo>
                  <a:pt x="2036311" y="0"/>
                </a:lnTo>
                <a:lnTo>
                  <a:pt x="2516759" y="2177198"/>
                </a:lnTo>
                <a:lnTo>
                  <a:pt x="0" y="1743246"/>
                </a:lnTo>
                <a:lnTo>
                  <a:pt x="108488" y="247973"/>
                </a:lnTo>
                <a:close/>
              </a:path>
            </a:pathLst>
          </a:cu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矩形 6"/>
          <p:cNvSpPr/>
          <p:nvPr/>
        </p:nvSpPr>
        <p:spPr>
          <a:xfrm rot="1776125">
            <a:off x="4831052" y="39554"/>
            <a:ext cx="7172234" cy="6392776"/>
          </a:xfrm>
          <a:custGeom>
            <a:avLst/>
            <a:gdLst>
              <a:gd name="connsiteX0" fmla="*/ 0 w 1527547"/>
              <a:gd name="connsiteY0" fmla="*/ 0 h 1681284"/>
              <a:gd name="connsiteX1" fmla="*/ 1527547 w 1527547"/>
              <a:gd name="connsiteY1" fmla="*/ 0 h 1681284"/>
              <a:gd name="connsiteX2" fmla="*/ 1527547 w 1527547"/>
              <a:gd name="connsiteY2" fmla="*/ 1681284 h 1681284"/>
              <a:gd name="connsiteX3" fmla="*/ 0 w 1527547"/>
              <a:gd name="connsiteY3" fmla="*/ 1681284 h 1681284"/>
              <a:gd name="connsiteX4" fmla="*/ 0 w 1527547"/>
              <a:gd name="connsiteY4" fmla="*/ 0 h 1681284"/>
              <a:gd name="connsiteX0" fmla="*/ 0 w 2023493"/>
              <a:gd name="connsiteY0" fmla="*/ 0 h 1681284"/>
              <a:gd name="connsiteX1" fmla="*/ 1527547 w 2023493"/>
              <a:gd name="connsiteY1" fmla="*/ 0 h 1681284"/>
              <a:gd name="connsiteX2" fmla="*/ 2023493 w 2023493"/>
              <a:gd name="connsiteY2" fmla="*/ 1588294 h 1681284"/>
              <a:gd name="connsiteX3" fmla="*/ 0 w 2023493"/>
              <a:gd name="connsiteY3" fmla="*/ 1681284 h 1681284"/>
              <a:gd name="connsiteX4" fmla="*/ 0 w 2023493"/>
              <a:gd name="connsiteY4" fmla="*/ 0 h 1681284"/>
              <a:gd name="connsiteX0" fmla="*/ 0 w 2038991"/>
              <a:gd name="connsiteY0" fmla="*/ 232475 h 1681284"/>
              <a:gd name="connsiteX1" fmla="*/ 1543045 w 2038991"/>
              <a:gd name="connsiteY1" fmla="*/ 0 h 1681284"/>
              <a:gd name="connsiteX2" fmla="*/ 2038991 w 2038991"/>
              <a:gd name="connsiteY2" fmla="*/ 1588294 h 1681284"/>
              <a:gd name="connsiteX3" fmla="*/ 15498 w 2038991"/>
              <a:gd name="connsiteY3" fmla="*/ 1681284 h 1681284"/>
              <a:gd name="connsiteX4" fmla="*/ 0 w 2038991"/>
              <a:gd name="connsiteY4" fmla="*/ 232475 h 1681284"/>
              <a:gd name="connsiteX0" fmla="*/ 0 w 2038991"/>
              <a:gd name="connsiteY0" fmla="*/ 232475 h 1588294"/>
              <a:gd name="connsiteX1" fmla="*/ 1543045 w 2038991"/>
              <a:gd name="connsiteY1" fmla="*/ 0 h 1588294"/>
              <a:gd name="connsiteX2" fmla="*/ 2038991 w 2038991"/>
              <a:gd name="connsiteY2" fmla="*/ 1588294 h 1588294"/>
              <a:gd name="connsiteX3" fmla="*/ 30996 w 2038991"/>
              <a:gd name="connsiteY3" fmla="*/ 1371318 h 1588294"/>
              <a:gd name="connsiteX4" fmla="*/ 0 w 2038991"/>
              <a:gd name="connsiteY4" fmla="*/ 232475 h 1588294"/>
              <a:gd name="connsiteX0" fmla="*/ 0 w 2038991"/>
              <a:gd name="connsiteY0" fmla="*/ 433953 h 1789772"/>
              <a:gd name="connsiteX1" fmla="*/ 1481051 w 2038991"/>
              <a:gd name="connsiteY1" fmla="*/ 0 h 1789772"/>
              <a:gd name="connsiteX2" fmla="*/ 2038991 w 2038991"/>
              <a:gd name="connsiteY2" fmla="*/ 1789772 h 1789772"/>
              <a:gd name="connsiteX3" fmla="*/ 30996 w 2038991"/>
              <a:gd name="connsiteY3" fmla="*/ 1572796 h 1789772"/>
              <a:gd name="connsiteX4" fmla="*/ 0 w 2038991"/>
              <a:gd name="connsiteY4" fmla="*/ 433953 h 1789772"/>
              <a:gd name="connsiteX0" fmla="*/ 108489 w 2007995"/>
              <a:gd name="connsiteY0" fmla="*/ 232475 h 1789772"/>
              <a:gd name="connsiteX1" fmla="*/ 1450055 w 2007995"/>
              <a:gd name="connsiteY1" fmla="*/ 0 h 1789772"/>
              <a:gd name="connsiteX2" fmla="*/ 2007995 w 2007995"/>
              <a:gd name="connsiteY2" fmla="*/ 1789772 h 1789772"/>
              <a:gd name="connsiteX3" fmla="*/ 0 w 2007995"/>
              <a:gd name="connsiteY3" fmla="*/ 1572796 h 1789772"/>
              <a:gd name="connsiteX4" fmla="*/ 108489 w 2007995"/>
              <a:gd name="connsiteY4" fmla="*/ 232475 h 178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95" h="1789772">
                <a:moveTo>
                  <a:pt x="108489" y="232475"/>
                </a:moveTo>
                <a:lnTo>
                  <a:pt x="1450055" y="0"/>
                </a:lnTo>
                <a:lnTo>
                  <a:pt x="2007995" y="1789772"/>
                </a:lnTo>
                <a:lnTo>
                  <a:pt x="0" y="1572796"/>
                </a:lnTo>
                <a:lnTo>
                  <a:pt x="108489" y="232475"/>
                </a:lnTo>
                <a:close/>
              </a:path>
            </a:pathLst>
          </a:cu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矩形 6"/>
          <p:cNvSpPr/>
          <p:nvPr/>
        </p:nvSpPr>
        <p:spPr>
          <a:xfrm rot="966299">
            <a:off x="-1027563" y="-457050"/>
            <a:ext cx="6038846" cy="5374700"/>
          </a:xfrm>
          <a:custGeom>
            <a:avLst/>
            <a:gdLst>
              <a:gd name="connsiteX0" fmla="*/ 0 w 2082806"/>
              <a:gd name="connsiteY0" fmla="*/ 0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0 w 2082806"/>
              <a:gd name="connsiteY4" fmla="*/ 0 h 2161700"/>
              <a:gd name="connsiteX0" fmla="*/ 154983 w 2082806"/>
              <a:gd name="connsiteY0" fmla="*/ 247973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154983 w 2082806"/>
              <a:gd name="connsiteY4" fmla="*/ 247973 h 2161700"/>
              <a:gd name="connsiteX0" fmla="*/ 108488 w 2036311"/>
              <a:gd name="connsiteY0" fmla="*/ 247973 h 2161700"/>
              <a:gd name="connsiteX1" fmla="*/ 2036311 w 2036311"/>
              <a:gd name="connsiteY1" fmla="*/ 0 h 2161700"/>
              <a:gd name="connsiteX2" fmla="*/ 2036311 w 2036311"/>
              <a:gd name="connsiteY2" fmla="*/ 2161700 h 2161700"/>
              <a:gd name="connsiteX3" fmla="*/ 0 w 2036311"/>
              <a:gd name="connsiteY3" fmla="*/ 1743246 h 2161700"/>
              <a:gd name="connsiteX4" fmla="*/ 108488 w 2036311"/>
              <a:gd name="connsiteY4" fmla="*/ 247973 h 2161700"/>
              <a:gd name="connsiteX0" fmla="*/ 108488 w 2516759"/>
              <a:gd name="connsiteY0" fmla="*/ 247973 h 2177198"/>
              <a:gd name="connsiteX1" fmla="*/ 2036311 w 2516759"/>
              <a:gd name="connsiteY1" fmla="*/ 0 h 2177198"/>
              <a:gd name="connsiteX2" fmla="*/ 2516759 w 2516759"/>
              <a:gd name="connsiteY2" fmla="*/ 2177198 h 2177198"/>
              <a:gd name="connsiteX3" fmla="*/ 0 w 2516759"/>
              <a:gd name="connsiteY3" fmla="*/ 1743246 h 2177198"/>
              <a:gd name="connsiteX4" fmla="*/ 108488 w 2516759"/>
              <a:gd name="connsiteY4" fmla="*/ 247973 h 2177198"/>
              <a:gd name="connsiteX0" fmla="*/ 524124 w 2516759"/>
              <a:gd name="connsiteY0" fmla="*/ 424618 h 2177198"/>
              <a:gd name="connsiteX1" fmla="*/ 2036311 w 2516759"/>
              <a:gd name="connsiteY1" fmla="*/ 0 h 2177198"/>
              <a:gd name="connsiteX2" fmla="*/ 2516759 w 2516759"/>
              <a:gd name="connsiteY2" fmla="*/ 2177198 h 2177198"/>
              <a:gd name="connsiteX3" fmla="*/ 0 w 2516759"/>
              <a:gd name="connsiteY3" fmla="*/ 1743246 h 2177198"/>
              <a:gd name="connsiteX4" fmla="*/ 524124 w 2516759"/>
              <a:gd name="connsiteY4" fmla="*/ 424618 h 2177198"/>
              <a:gd name="connsiteX0" fmla="*/ 295524 w 2288159"/>
              <a:gd name="connsiteY0" fmla="*/ 424618 h 2177198"/>
              <a:gd name="connsiteX1" fmla="*/ 1807711 w 2288159"/>
              <a:gd name="connsiteY1" fmla="*/ 0 h 2177198"/>
              <a:gd name="connsiteX2" fmla="*/ 2288159 w 2288159"/>
              <a:gd name="connsiteY2" fmla="*/ 2177198 h 2177198"/>
              <a:gd name="connsiteX3" fmla="*/ 0 w 2288159"/>
              <a:gd name="connsiteY3" fmla="*/ 1743246 h 2177198"/>
              <a:gd name="connsiteX4" fmla="*/ 295524 w 2288159"/>
              <a:gd name="connsiteY4" fmla="*/ 424618 h 2177198"/>
              <a:gd name="connsiteX0" fmla="*/ 648815 w 2288159"/>
              <a:gd name="connsiteY0" fmla="*/ 372663 h 2177198"/>
              <a:gd name="connsiteX1" fmla="*/ 1807711 w 2288159"/>
              <a:gd name="connsiteY1" fmla="*/ 0 h 2177198"/>
              <a:gd name="connsiteX2" fmla="*/ 2288159 w 2288159"/>
              <a:gd name="connsiteY2" fmla="*/ 2177198 h 2177198"/>
              <a:gd name="connsiteX3" fmla="*/ 0 w 2288159"/>
              <a:gd name="connsiteY3" fmla="*/ 1743246 h 2177198"/>
              <a:gd name="connsiteX4" fmla="*/ 648815 w 2288159"/>
              <a:gd name="connsiteY4" fmla="*/ 372663 h 2177198"/>
              <a:gd name="connsiteX0" fmla="*/ 648815 w 2288159"/>
              <a:gd name="connsiteY0" fmla="*/ 237581 h 2042116"/>
              <a:gd name="connsiteX1" fmla="*/ 1942793 w 2288159"/>
              <a:gd name="connsiteY1" fmla="*/ 0 h 2042116"/>
              <a:gd name="connsiteX2" fmla="*/ 2288159 w 2288159"/>
              <a:gd name="connsiteY2" fmla="*/ 2042116 h 2042116"/>
              <a:gd name="connsiteX3" fmla="*/ 0 w 2288159"/>
              <a:gd name="connsiteY3" fmla="*/ 1608164 h 2042116"/>
              <a:gd name="connsiteX4" fmla="*/ 648815 w 2288159"/>
              <a:gd name="connsiteY4" fmla="*/ 237581 h 2042116"/>
              <a:gd name="connsiteX0" fmla="*/ 648815 w 2142686"/>
              <a:gd name="connsiteY0" fmla="*/ 237581 h 1907035"/>
              <a:gd name="connsiteX1" fmla="*/ 1942793 w 2142686"/>
              <a:gd name="connsiteY1" fmla="*/ 0 h 1907035"/>
              <a:gd name="connsiteX2" fmla="*/ 2142686 w 2142686"/>
              <a:gd name="connsiteY2" fmla="*/ 1907035 h 1907035"/>
              <a:gd name="connsiteX3" fmla="*/ 0 w 2142686"/>
              <a:gd name="connsiteY3" fmla="*/ 1608164 h 1907035"/>
              <a:gd name="connsiteX4" fmla="*/ 648815 w 2142686"/>
              <a:gd name="connsiteY4" fmla="*/ 237581 h 190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2686" h="1907035">
                <a:moveTo>
                  <a:pt x="648815" y="237581"/>
                </a:moveTo>
                <a:lnTo>
                  <a:pt x="1942793" y="0"/>
                </a:lnTo>
                <a:lnTo>
                  <a:pt x="2142686" y="1907035"/>
                </a:lnTo>
                <a:lnTo>
                  <a:pt x="0" y="1608164"/>
                </a:lnTo>
                <a:lnTo>
                  <a:pt x="648815" y="237581"/>
                </a:lnTo>
                <a:close/>
              </a:path>
            </a:pathLst>
          </a:cu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541452" y="2702103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800" b="1" dirty="0" smtClean="0">
                <a:gradFill>
                  <a:gsLst>
                    <a:gs pos="0">
                      <a:srgbClr val="D5A356"/>
                    </a:gs>
                    <a:gs pos="29000">
                      <a:srgbClr val="EFCF78"/>
                    </a:gs>
                  </a:gsLst>
                  <a:lin ang="5400000" scaled="0"/>
                </a:gradFill>
                <a:cs typeface="+mn-ea"/>
                <a:sym typeface="+mn-lt"/>
              </a:rPr>
              <a:t>會員入會</a:t>
            </a:r>
            <a:r>
              <a:rPr lang="zh-TW" altLang="en-US" sz="4800" b="1" dirty="0">
                <a:gradFill>
                  <a:gsLst>
                    <a:gs pos="0">
                      <a:srgbClr val="D5A356"/>
                    </a:gs>
                    <a:gs pos="29000">
                      <a:srgbClr val="EFCF78"/>
                    </a:gs>
                  </a:gsLst>
                  <a:lin ang="5400000" scaled="0"/>
                </a:gradFill>
                <a:cs typeface="+mn-ea"/>
                <a:sym typeface="+mn-lt"/>
              </a:rPr>
              <a:t>申請流程</a:t>
            </a:r>
            <a:endParaRPr lang="zh-CN" altLang="en-US" sz="48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pic>
        <p:nvPicPr>
          <p:cNvPr id="3" name="Goodbye - Who Is Fancy">
            <a:hlinkClick r:id="" action="ppaction://media"/>
            <a:extLst>
              <a:ext uri="{FF2B5EF4-FFF2-40B4-BE49-F238E27FC236}">
                <a16:creationId xmlns="" xmlns:a16="http://schemas.microsoft.com/office/drawing/2014/main" id="{151A3E41-393D-465F-BD54-E46A6EE93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1798" y="-1109002"/>
            <a:ext cx="609600" cy="6096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387021" y="1344853"/>
            <a:ext cx="941796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4800" b="1">
                <a:gradFill>
                  <a:gsLst>
                    <a:gs pos="0">
                      <a:srgbClr val="D5A356"/>
                    </a:gs>
                    <a:gs pos="29000">
                      <a:srgbClr val="EFCF78"/>
                    </a:gs>
                  </a:gsLst>
                  <a:lin ang="5400000" scaled="0"/>
                </a:gradFill>
                <a:cs typeface="+mn-ea"/>
              </a:defRPr>
            </a:lvl1pPr>
          </a:lstStyle>
          <a:p>
            <a:r>
              <a:rPr lang="zh-TW" altLang="en-US" sz="8000" dirty="0" smtClean="0"/>
              <a:t>旺旺通國際有限公司</a:t>
            </a:r>
            <a:endParaRPr lang="zh-CN" altLang="en-US" sz="8000" dirty="0"/>
          </a:p>
        </p:txBody>
      </p:sp>
      <p:grpSp>
        <p:nvGrpSpPr>
          <p:cNvPr id="8" name="组合 7"/>
          <p:cNvGrpSpPr/>
          <p:nvPr/>
        </p:nvGrpSpPr>
        <p:grpSpPr>
          <a:xfrm>
            <a:off x="3643906" y="5907062"/>
            <a:ext cx="4765384" cy="355600"/>
            <a:chOff x="3720191" y="4391186"/>
            <a:chExt cx="4765384" cy="3556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720191" y="4568986"/>
              <a:ext cx="1976205" cy="0"/>
            </a:xfrm>
            <a:prstGeom prst="line">
              <a:avLst/>
            </a:prstGeom>
            <a:ln>
              <a:solidFill>
                <a:srgbClr val="D5A3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菱形 4"/>
            <p:cNvSpPr/>
            <p:nvPr/>
          </p:nvSpPr>
          <p:spPr>
            <a:xfrm>
              <a:off x="5925083" y="4391186"/>
              <a:ext cx="355600" cy="355600"/>
            </a:xfrm>
            <a:prstGeom prst="diamond">
              <a:avLst/>
            </a:prstGeom>
            <a:gradFill>
              <a:gsLst>
                <a:gs pos="0">
                  <a:srgbClr val="D5A356"/>
                </a:gs>
                <a:gs pos="29000">
                  <a:srgbClr val="EFCF7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6509370" y="4568986"/>
              <a:ext cx="1976205" cy="0"/>
            </a:xfrm>
            <a:prstGeom prst="line">
              <a:avLst/>
            </a:prstGeom>
            <a:ln>
              <a:solidFill>
                <a:srgbClr val="D5A3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4" descr="D:\美工\Kuco co\公司內部形象\旺旺logo\公司logo定案(白字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857" y="3533100"/>
            <a:ext cx="3441181" cy="233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9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8400" fill="hold"/>
                                        <p:tgtEl>
                                          <p:spTgt spid="54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84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8400" fill="hold"/>
                                        <p:tgtEl>
                                          <p:spTgt spid="53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84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42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美工\Kuco co\PPT模板\PPT底圖(內頁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74"/>
            <a:ext cx="12192000" cy="687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432364" y="241299"/>
            <a:ext cx="1127585" cy="795861"/>
            <a:chOff x="-439" y="462542"/>
            <a:chExt cx="1451061" cy="1024175"/>
          </a:xfrm>
        </p:grpSpPr>
        <p:sp>
          <p:nvSpPr>
            <p:cNvPr id="17" name="矩形 6">
              <a:extLst>
                <a:ext uri="{FF2B5EF4-FFF2-40B4-BE49-F238E27FC236}">
                  <a16:creationId xmlns="" xmlns:a16="http://schemas.microsoft.com/office/drawing/2014/main" id="{E09DE671-024A-411E-9B57-735DCB58A8FE}"/>
                </a:ext>
              </a:extLst>
            </p:cNvPr>
            <p:cNvSpPr/>
            <p:nvPr/>
          </p:nvSpPr>
          <p:spPr>
            <a:xfrm rot="20272431" flipV="1">
              <a:off x="345383" y="530597"/>
              <a:ext cx="1105239" cy="956120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6759" h="2177198">
                  <a:moveTo>
                    <a:pt x="108488" y="247973"/>
                  </a:moveTo>
                  <a:lnTo>
                    <a:pt x="2036311" y="0"/>
                  </a:lnTo>
                  <a:lnTo>
                    <a:pt x="2516759" y="2177198"/>
                  </a:lnTo>
                  <a:lnTo>
                    <a:pt x="0" y="1743246"/>
                  </a:lnTo>
                  <a:lnTo>
                    <a:pt x="108488" y="247973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6">
              <a:extLst>
                <a:ext uri="{FF2B5EF4-FFF2-40B4-BE49-F238E27FC236}">
                  <a16:creationId xmlns="" xmlns:a16="http://schemas.microsoft.com/office/drawing/2014/main" id="{D1942A23-BCDD-436C-8834-A51878C98867}"/>
                </a:ext>
              </a:extLst>
            </p:cNvPr>
            <p:cNvSpPr/>
            <p:nvPr/>
          </p:nvSpPr>
          <p:spPr>
            <a:xfrm rot="966299">
              <a:off x="-439" y="462542"/>
              <a:ext cx="1138496" cy="1013286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  <a:gd name="connsiteX0" fmla="*/ 524124 w 2516759"/>
                <a:gd name="connsiteY0" fmla="*/ 424618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524124 w 2516759"/>
                <a:gd name="connsiteY4" fmla="*/ 424618 h 2177198"/>
                <a:gd name="connsiteX0" fmla="*/ 295524 w 2288159"/>
                <a:gd name="connsiteY0" fmla="*/ 424618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295524 w 2288159"/>
                <a:gd name="connsiteY4" fmla="*/ 424618 h 2177198"/>
                <a:gd name="connsiteX0" fmla="*/ 648815 w 2288159"/>
                <a:gd name="connsiteY0" fmla="*/ 372663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648815 w 2288159"/>
                <a:gd name="connsiteY4" fmla="*/ 372663 h 2177198"/>
                <a:gd name="connsiteX0" fmla="*/ 648815 w 2288159"/>
                <a:gd name="connsiteY0" fmla="*/ 237581 h 2042116"/>
                <a:gd name="connsiteX1" fmla="*/ 1942793 w 2288159"/>
                <a:gd name="connsiteY1" fmla="*/ 0 h 2042116"/>
                <a:gd name="connsiteX2" fmla="*/ 2288159 w 2288159"/>
                <a:gd name="connsiteY2" fmla="*/ 2042116 h 2042116"/>
                <a:gd name="connsiteX3" fmla="*/ 0 w 2288159"/>
                <a:gd name="connsiteY3" fmla="*/ 1608164 h 2042116"/>
                <a:gd name="connsiteX4" fmla="*/ 648815 w 2288159"/>
                <a:gd name="connsiteY4" fmla="*/ 237581 h 2042116"/>
                <a:gd name="connsiteX0" fmla="*/ 648815 w 2142686"/>
                <a:gd name="connsiteY0" fmla="*/ 237581 h 1907035"/>
                <a:gd name="connsiteX1" fmla="*/ 1942793 w 2142686"/>
                <a:gd name="connsiteY1" fmla="*/ 0 h 1907035"/>
                <a:gd name="connsiteX2" fmla="*/ 2142686 w 2142686"/>
                <a:gd name="connsiteY2" fmla="*/ 1907035 h 1907035"/>
                <a:gd name="connsiteX3" fmla="*/ 0 w 2142686"/>
                <a:gd name="connsiteY3" fmla="*/ 1608164 h 1907035"/>
                <a:gd name="connsiteX4" fmla="*/ 648815 w 2142686"/>
                <a:gd name="connsiteY4" fmla="*/ 237581 h 19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686" h="1907035">
                  <a:moveTo>
                    <a:pt x="648815" y="237581"/>
                  </a:moveTo>
                  <a:lnTo>
                    <a:pt x="1942793" y="0"/>
                  </a:lnTo>
                  <a:lnTo>
                    <a:pt x="2142686" y="1907035"/>
                  </a:lnTo>
                  <a:lnTo>
                    <a:pt x="0" y="1608164"/>
                  </a:lnTo>
                  <a:lnTo>
                    <a:pt x="648815" y="23758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807647" y="45238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32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11589" y="1544432"/>
            <a:ext cx="791272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VIP</a:t>
            </a:r>
            <a:r>
              <a:rPr lang="zh-TW" altLang="en-US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會員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入會費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800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美金</a:t>
            </a:r>
            <a:endParaRPr lang="en-US" altLang="zh-TW" sz="2400" dirty="0">
              <a:solidFill>
                <a:schemeClr val="bg1"/>
              </a:solidFill>
              <a:latin typeface="華康儷中黑" pitchFamily="49" charset="-120"/>
              <a:ea typeface="華康儷中黑" pitchFamily="49" charset="-120"/>
              <a:sym typeface="Wingdings" panose="05000000000000000000" pitchFamily="2" charset="2"/>
            </a:endParaRPr>
          </a:p>
          <a:p>
            <a:r>
              <a:rPr lang="zh-TW" altLang="en-US" sz="2400" dirty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    </a:t>
            </a:r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贈送兩天</a:t>
            </a:r>
            <a:r>
              <a:rPr lang="en-US" altLang="zh-TW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M</a:t>
            </a:r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數位金融初階課程</a:t>
            </a:r>
            <a:endParaRPr lang="en-US" altLang="zh-TW" sz="2400" dirty="0">
              <a:solidFill>
                <a:srgbClr val="FFFF00"/>
              </a:solidFill>
              <a:latin typeface="華康儷中黑" pitchFamily="49" charset="-120"/>
              <a:ea typeface="華康儷中黑" pitchFamily="49" charset="-120"/>
              <a:sym typeface="Wingdings" panose="05000000000000000000" pitchFamily="2" charset="2"/>
            </a:endParaRPr>
          </a:p>
          <a:p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    贈送商品套組 </a:t>
            </a:r>
            <a:r>
              <a:rPr lang="en-US" altLang="zh-TW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(</a:t>
            </a:r>
            <a:r>
              <a:rPr lang="zh-TW" altLang="en-US" sz="2400" dirty="0" smtClean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價值</a:t>
            </a:r>
            <a:r>
              <a:rPr lang="en-US" altLang="zh-TW" sz="2400" dirty="0" smtClean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NT</a:t>
            </a:r>
            <a:r>
              <a:rPr lang="en-US" altLang="zh-TW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15,000</a:t>
            </a:r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台幣</a:t>
            </a:r>
            <a:r>
              <a:rPr lang="en-US" altLang="zh-TW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)</a:t>
            </a:r>
          </a:p>
          <a:p>
            <a:r>
              <a:rPr lang="zh-TW" altLang="en-US" sz="2400" dirty="0" smtClean="0">
                <a:solidFill>
                  <a:srgbClr val="FF00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    </a:t>
            </a:r>
            <a:r>
              <a:rPr lang="zh-TW" altLang="en-US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協辦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旺旺通聯名卡一</a:t>
            </a:r>
            <a:r>
              <a:rPr lang="zh-TW" altLang="en-US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張</a:t>
            </a:r>
            <a:endParaRPr lang="en-US" altLang="zh-TW" sz="2400" dirty="0" smtClean="0">
              <a:solidFill>
                <a:schemeClr val="bg1"/>
              </a:solidFill>
              <a:latin typeface="華康儷中黑" pitchFamily="49" charset="-120"/>
              <a:ea typeface="華康儷中黑" pitchFamily="49" charset="-120"/>
              <a:sym typeface="Wingdings" panose="05000000000000000000" pitchFamily="2" charset="2"/>
            </a:endParaRPr>
          </a:p>
          <a:p>
            <a:endParaRPr lang="en-US" altLang="zh-TW" sz="2400" dirty="0">
              <a:solidFill>
                <a:srgbClr val="DFAE59"/>
              </a:solidFill>
              <a:latin typeface="華康儷中黑" pitchFamily="49" charset="-120"/>
              <a:ea typeface="華康儷中黑" pitchFamily="49" charset="-120"/>
              <a:sym typeface="Wingdings" panose="05000000000000000000" pitchFamily="2" charset="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自推會員 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入會費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880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美金 </a:t>
            </a:r>
            <a:endParaRPr lang="en-US" altLang="zh-TW" sz="2400" dirty="0">
              <a:solidFill>
                <a:schemeClr val="bg1"/>
              </a:solidFill>
              <a:latin typeface="華康儷中黑" pitchFamily="49" charset="-120"/>
              <a:ea typeface="華康儷中黑" pitchFamily="49" charset="-120"/>
              <a:sym typeface="Wingdings" panose="05000000000000000000" pitchFamily="2" charset="2"/>
            </a:endParaRPr>
          </a:p>
          <a:p>
            <a:r>
              <a:rPr lang="zh-TW" altLang="en-US" sz="2400" dirty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   </a:t>
            </a:r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贈送兩天</a:t>
            </a:r>
            <a:r>
              <a:rPr lang="en-US" altLang="zh-TW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M</a:t>
            </a:r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數位金融初階課程</a:t>
            </a:r>
            <a:endParaRPr lang="en-US" altLang="zh-TW" sz="2400" dirty="0">
              <a:solidFill>
                <a:srgbClr val="FFFF00"/>
              </a:solidFill>
              <a:latin typeface="華康儷中黑" pitchFamily="49" charset="-120"/>
              <a:ea typeface="華康儷中黑" pitchFamily="49" charset="-120"/>
              <a:sym typeface="Wingdings" panose="05000000000000000000" pitchFamily="2" charset="2"/>
            </a:endParaRPr>
          </a:p>
          <a:p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   贈送商品套組 </a:t>
            </a:r>
            <a:r>
              <a:rPr lang="en-US" altLang="zh-TW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(</a:t>
            </a:r>
            <a:r>
              <a:rPr lang="zh-TW" altLang="en-US" sz="2400" dirty="0" smtClean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價值</a:t>
            </a:r>
            <a:r>
              <a:rPr lang="en-US" altLang="zh-TW" sz="2400" dirty="0" smtClean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NT</a:t>
            </a:r>
            <a:r>
              <a:rPr lang="en-US" altLang="zh-TW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15,000</a:t>
            </a:r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台幣</a:t>
            </a:r>
            <a:r>
              <a:rPr lang="en-US" altLang="zh-TW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)</a:t>
            </a:r>
          </a:p>
          <a:p>
            <a:r>
              <a:rPr lang="zh-TW" altLang="en-US" sz="2400" dirty="0"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   </a:t>
            </a:r>
            <a:endParaRPr lang="en-US" altLang="zh-TW" sz="2400" dirty="0">
              <a:solidFill>
                <a:srgbClr val="FF0000"/>
              </a:solidFill>
              <a:latin typeface="華康儷中黑" pitchFamily="49" charset="-120"/>
              <a:ea typeface="華康儷中黑" pitchFamily="49" charset="-120"/>
              <a:sym typeface="Wingdings" panose="05000000000000000000" pitchFamily="2" charset="2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會員義務 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每月系統維護費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10</a:t>
            </a:r>
            <a:r>
              <a:rPr lang="zh-TW" altLang="en-US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美金</a:t>
            </a:r>
            <a:endParaRPr lang="en-US" altLang="zh-TW" sz="2400" dirty="0">
              <a:solidFill>
                <a:schemeClr val="bg1"/>
              </a:solidFill>
              <a:latin typeface="華康儷中黑" pitchFamily="49" charset="-120"/>
              <a:ea typeface="華康儷中黑" pitchFamily="49" charset="-120"/>
              <a:sym typeface="Wingdings" panose="05000000000000000000" pitchFamily="2" charset="2"/>
            </a:endParaRPr>
          </a:p>
          <a:p>
            <a:r>
              <a:rPr lang="zh-TW" altLang="en-US" sz="2400" dirty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</a:t>
            </a:r>
            <a:r>
              <a:rPr lang="zh-TW" altLang="en-US" sz="2400" dirty="0" smtClean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   </a:t>
            </a:r>
            <a:r>
              <a:rPr lang="en-US" altLang="zh-TW" sz="2400" dirty="0" smtClean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(</a:t>
            </a:r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美金匯率皆以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1:31</a:t>
            </a:r>
            <a:r>
              <a:rPr lang="zh-TW" altLang="en-US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台幣計算</a:t>
            </a:r>
            <a:r>
              <a:rPr lang="en-US" altLang="zh-TW" sz="2400" dirty="0">
                <a:solidFill>
                  <a:srgbClr val="FFFF00"/>
                </a:solidFill>
                <a:latin typeface="華康儷中黑" pitchFamily="49" charset="-120"/>
                <a:ea typeface="華康儷中黑" pitchFamily="49" charset="-120"/>
                <a:sym typeface="Wingdings" panose="05000000000000000000" pitchFamily="2" charset="2"/>
              </a:rPr>
              <a:t>)</a:t>
            </a:r>
          </a:p>
          <a:p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913" y="356748"/>
            <a:ext cx="55076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5400" b="1" dirty="0">
                <a:gradFill>
                  <a:gsLst>
                    <a:gs pos="0">
                      <a:srgbClr val="D5A356"/>
                    </a:gs>
                    <a:gs pos="29000">
                      <a:srgbClr val="EFCF78"/>
                    </a:gs>
                  </a:gsLst>
                  <a:lin ang="5400000" scaled="0"/>
                </a:gradFill>
                <a:latin typeface="華康超明體" pitchFamily="49" charset="-120"/>
                <a:ea typeface="華康超明體" pitchFamily="49" charset="-120"/>
                <a:cs typeface="+mn-ea"/>
                <a:sym typeface="+mn-lt"/>
              </a:rPr>
              <a:t>會</a:t>
            </a:r>
            <a:r>
              <a:rPr lang="zh-TW" altLang="en-US" sz="4000" b="1" dirty="0">
                <a:gradFill>
                  <a:gsLst>
                    <a:gs pos="0">
                      <a:srgbClr val="D5A356"/>
                    </a:gs>
                    <a:gs pos="29000">
                      <a:srgbClr val="EFCF78"/>
                    </a:gs>
                  </a:gsLst>
                  <a:lin ang="5400000" scaled="0"/>
                </a:gradFill>
                <a:latin typeface="華康超明體" pitchFamily="49" charset="-120"/>
                <a:ea typeface="華康超明體" pitchFamily="49" charset="-120"/>
                <a:cs typeface="+mn-ea"/>
                <a:sym typeface="+mn-lt"/>
              </a:rPr>
              <a:t>員</a:t>
            </a:r>
            <a:r>
              <a:rPr lang="zh-TW" altLang="en-US" sz="4000" b="1" dirty="0" smtClean="0">
                <a:gradFill>
                  <a:gsLst>
                    <a:gs pos="0">
                      <a:srgbClr val="D5A356"/>
                    </a:gs>
                    <a:gs pos="29000">
                      <a:srgbClr val="EFCF78"/>
                    </a:gs>
                  </a:gsLst>
                  <a:lin ang="5400000" scaled="0"/>
                </a:gradFill>
                <a:latin typeface="華康超明體" pitchFamily="49" charset="-120"/>
                <a:ea typeface="華康超明體" pitchFamily="49" charset="-120"/>
                <a:cs typeface="+mn-ea"/>
                <a:sym typeface="+mn-lt"/>
              </a:rPr>
              <a:t>入會</a:t>
            </a:r>
            <a:endParaRPr lang="zh-CN" altLang="en-US" sz="40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latin typeface="華康超明體" pitchFamily="49" charset="-120"/>
              <a:ea typeface="華康超明體" pitchFamily="49" charset="-120"/>
              <a:cs typeface="+mn-ea"/>
              <a:sym typeface="+mn-lt"/>
            </a:endParaRPr>
          </a:p>
        </p:txBody>
      </p:sp>
      <p:pic>
        <p:nvPicPr>
          <p:cNvPr id="4100" name="Picture 4" descr="D:\美工\Kuco co\公司內部形象\旺旺logo\公司logo定案(白字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7" y="159797"/>
            <a:ext cx="1825819" cy="12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2739385" y="1772195"/>
            <a:ext cx="426720" cy="35705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784869" y="3634255"/>
            <a:ext cx="426720" cy="35705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2795991" y="5119068"/>
            <a:ext cx="426720" cy="35705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01" name="Picture 5" descr="D:\美工\Kuco co\公司內部形象\吉祥物\PNG\旺寶-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95" y="4040180"/>
            <a:ext cx="1871662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1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75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美工\Kuco co\PPT模板\PPT底圖(內頁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74"/>
            <a:ext cx="12192000" cy="687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828405" y="1780809"/>
            <a:ext cx="6448079" cy="23251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32364" y="241299"/>
            <a:ext cx="1127585" cy="795861"/>
            <a:chOff x="-439" y="462542"/>
            <a:chExt cx="1451061" cy="1024175"/>
          </a:xfrm>
        </p:grpSpPr>
        <p:sp>
          <p:nvSpPr>
            <p:cNvPr id="17" name="矩形 6">
              <a:extLst>
                <a:ext uri="{FF2B5EF4-FFF2-40B4-BE49-F238E27FC236}">
                  <a16:creationId xmlns="" xmlns:a16="http://schemas.microsoft.com/office/drawing/2014/main" id="{E09DE671-024A-411E-9B57-735DCB58A8FE}"/>
                </a:ext>
              </a:extLst>
            </p:cNvPr>
            <p:cNvSpPr/>
            <p:nvPr/>
          </p:nvSpPr>
          <p:spPr>
            <a:xfrm rot="20272431" flipV="1">
              <a:off x="345383" y="530597"/>
              <a:ext cx="1105239" cy="956120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6759" h="2177198">
                  <a:moveTo>
                    <a:pt x="108488" y="247973"/>
                  </a:moveTo>
                  <a:lnTo>
                    <a:pt x="2036311" y="0"/>
                  </a:lnTo>
                  <a:lnTo>
                    <a:pt x="2516759" y="2177198"/>
                  </a:lnTo>
                  <a:lnTo>
                    <a:pt x="0" y="1743246"/>
                  </a:lnTo>
                  <a:lnTo>
                    <a:pt x="108488" y="247973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6">
              <a:extLst>
                <a:ext uri="{FF2B5EF4-FFF2-40B4-BE49-F238E27FC236}">
                  <a16:creationId xmlns="" xmlns:a16="http://schemas.microsoft.com/office/drawing/2014/main" id="{D1942A23-BCDD-436C-8834-A51878C98867}"/>
                </a:ext>
              </a:extLst>
            </p:cNvPr>
            <p:cNvSpPr/>
            <p:nvPr/>
          </p:nvSpPr>
          <p:spPr>
            <a:xfrm rot="966299">
              <a:off x="-439" y="462542"/>
              <a:ext cx="1138496" cy="1013286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  <a:gd name="connsiteX0" fmla="*/ 524124 w 2516759"/>
                <a:gd name="connsiteY0" fmla="*/ 424618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524124 w 2516759"/>
                <a:gd name="connsiteY4" fmla="*/ 424618 h 2177198"/>
                <a:gd name="connsiteX0" fmla="*/ 295524 w 2288159"/>
                <a:gd name="connsiteY0" fmla="*/ 424618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295524 w 2288159"/>
                <a:gd name="connsiteY4" fmla="*/ 424618 h 2177198"/>
                <a:gd name="connsiteX0" fmla="*/ 648815 w 2288159"/>
                <a:gd name="connsiteY0" fmla="*/ 372663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648815 w 2288159"/>
                <a:gd name="connsiteY4" fmla="*/ 372663 h 2177198"/>
                <a:gd name="connsiteX0" fmla="*/ 648815 w 2288159"/>
                <a:gd name="connsiteY0" fmla="*/ 237581 h 2042116"/>
                <a:gd name="connsiteX1" fmla="*/ 1942793 w 2288159"/>
                <a:gd name="connsiteY1" fmla="*/ 0 h 2042116"/>
                <a:gd name="connsiteX2" fmla="*/ 2288159 w 2288159"/>
                <a:gd name="connsiteY2" fmla="*/ 2042116 h 2042116"/>
                <a:gd name="connsiteX3" fmla="*/ 0 w 2288159"/>
                <a:gd name="connsiteY3" fmla="*/ 1608164 h 2042116"/>
                <a:gd name="connsiteX4" fmla="*/ 648815 w 2288159"/>
                <a:gd name="connsiteY4" fmla="*/ 237581 h 2042116"/>
                <a:gd name="connsiteX0" fmla="*/ 648815 w 2142686"/>
                <a:gd name="connsiteY0" fmla="*/ 237581 h 1907035"/>
                <a:gd name="connsiteX1" fmla="*/ 1942793 w 2142686"/>
                <a:gd name="connsiteY1" fmla="*/ 0 h 1907035"/>
                <a:gd name="connsiteX2" fmla="*/ 2142686 w 2142686"/>
                <a:gd name="connsiteY2" fmla="*/ 1907035 h 1907035"/>
                <a:gd name="connsiteX3" fmla="*/ 0 w 2142686"/>
                <a:gd name="connsiteY3" fmla="*/ 1608164 h 1907035"/>
                <a:gd name="connsiteX4" fmla="*/ 648815 w 2142686"/>
                <a:gd name="connsiteY4" fmla="*/ 237581 h 19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686" h="1907035">
                  <a:moveTo>
                    <a:pt x="648815" y="237581"/>
                  </a:moveTo>
                  <a:lnTo>
                    <a:pt x="1942793" y="0"/>
                  </a:lnTo>
                  <a:lnTo>
                    <a:pt x="2142686" y="1907035"/>
                  </a:lnTo>
                  <a:lnTo>
                    <a:pt x="0" y="1608164"/>
                  </a:lnTo>
                  <a:lnTo>
                    <a:pt x="648815" y="23758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807647" y="45238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32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911432" y="1903962"/>
            <a:ext cx="79127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華康儷中黑" pitchFamily="49" charset="-120"/>
                <a:ea typeface="華康儷中黑" pitchFamily="49" charset="-120"/>
              </a:rPr>
              <a:t>公司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名稱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: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 旺旺通國際有限公司</a:t>
            </a:r>
            <a:endParaRPr lang="en-US" altLang="zh-TW" sz="2800" dirty="0">
              <a:latin typeface="華康儷中黑" pitchFamily="49" charset="-120"/>
              <a:ea typeface="華康儷中黑" pitchFamily="49" charset="-120"/>
            </a:endParaRPr>
          </a:p>
          <a:p>
            <a:r>
              <a:rPr lang="zh-TW" altLang="en-US" sz="2800" dirty="0" smtClean="0">
                <a:latin typeface="華康儷中黑" pitchFamily="49" charset="-120"/>
                <a:ea typeface="華康儷中黑" pitchFamily="49" charset="-120"/>
              </a:rPr>
              <a:t>公司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統編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: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59351115</a:t>
            </a:r>
          </a:p>
          <a:p>
            <a:r>
              <a:rPr lang="zh-TW" altLang="en-US" sz="2800" dirty="0" smtClean="0">
                <a:latin typeface="華康儷中黑" pitchFamily="49" charset="-120"/>
                <a:ea typeface="華康儷中黑" pitchFamily="49" charset="-120"/>
              </a:rPr>
              <a:t>銀行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分行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: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 第一銀行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/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 苓雅分行</a:t>
            </a:r>
            <a:endParaRPr lang="en-US" altLang="zh-TW" sz="2800" dirty="0">
              <a:latin typeface="華康儷中黑" pitchFamily="49" charset="-120"/>
              <a:ea typeface="華康儷中黑" pitchFamily="49" charset="-120"/>
            </a:endParaRPr>
          </a:p>
          <a:p>
            <a:r>
              <a:rPr lang="zh-TW" altLang="en-US" sz="2800" dirty="0" smtClean="0">
                <a:latin typeface="華康儷中黑" pitchFamily="49" charset="-120"/>
                <a:ea typeface="華康儷中黑" pitchFamily="49" charset="-120"/>
              </a:rPr>
              <a:t>帳     </a:t>
            </a:r>
            <a:r>
              <a:rPr lang="zh-TW" altLang="en-US" sz="2800" dirty="0" smtClean="0">
                <a:latin typeface="華康儷中黑" pitchFamily="49" charset="-120"/>
                <a:ea typeface="華康儷中黑" pitchFamily="49" charset="-120"/>
              </a:rPr>
              <a:t>號</a:t>
            </a:r>
            <a:r>
              <a:rPr lang="en-US" altLang="zh-TW" sz="2800" dirty="0" smtClean="0">
                <a:latin typeface="華康儷中黑" pitchFamily="49" charset="-120"/>
                <a:ea typeface="華康儷中黑" pitchFamily="49" charset="-120"/>
              </a:rPr>
              <a:t>:</a:t>
            </a:r>
            <a:r>
              <a:rPr lang="zh-TW" altLang="en-US" sz="2800" dirty="0" smtClean="0"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705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–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10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–</a:t>
            </a:r>
            <a:r>
              <a:rPr lang="zh-TW" altLang="en-US" sz="2800" dirty="0"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>
                <a:latin typeface="華康儷中黑" pitchFamily="49" charset="-120"/>
                <a:ea typeface="華康儷中黑" pitchFamily="49" charset="-120"/>
              </a:rPr>
              <a:t>069301</a:t>
            </a:r>
          </a:p>
          <a:p>
            <a:endParaRPr lang="en-US" altLang="zh-TW" sz="2800" dirty="0" smtClean="0">
              <a:solidFill>
                <a:srgbClr val="DFAE5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solidFill>
                <a:srgbClr val="DFAE5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匯款後麻煩上傳收據至官方</a:t>
            </a:r>
            <a:r>
              <a:rPr lang="en-US" altLang="zh-TW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Line@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旺家族</a:t>
            </a:r>
            <a:r>
              <a:rPr lang="en-US" altLang="zh-TW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Line@</a:t>
            </a:r>
            <a:r>
              <a:rPr lang="zh-TW" altLang="en-US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 帳號為 </a:t>
            </a:r>
            <a:r>
              <a:rPr lang="en-US" altLang="zh-TW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:</a:t>
            </a:r>
            <a:r>
              <a:rPr lang="zh-TW" altLang="en-US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Kozuka Gothic Pr6N B" pitchFamily="34" charset="-128"/>
                <a:ea typeface="Kozuka Gothic Pr6N B" pitchFamily="34" charset="-128"/>
              </a:rPr>
              <a:t>@dvf6584t</a:t>
            </a:r>
          </a:p>
          <a:p>
            <a:endParaRPr lang="en-US" altLang="zh-TW" dirty="0">
              <a:solidFill>
                <a:srgbClr val="DFAE59"/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623" y="283106"/>
            <a:ext cx="55076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5400" b="1" dirty="0" smtClean="0">
                <a:gradFill>
                  <a:gsLst>
                    <a:gs pos="7000">
                      <a:srgbClr val="D5A356"/>
                    </a:gs>
                    <a:gs pos="70000">
                      <a:srgbClr val="EFCF78"/>
                    </a:gs>
                  </a:gsLst>
                  <a:lin ang="5400000" scaled="0"/>
                </a:gradFill>
                <a:latin typeface="華康超明體" pitchFamily="49" charset="-120"/>
                <a:ea typeface="華康超明體" pitchFamily="49" charset="-120"/>
                <a:cs typeface="+mn-ea"/>
                <a:sym typeface="+mn-lt"/>
              </a:rPr>
              <a:t>匯</a:t>
            </a:r>
            <a:r>
              <a:rPr lang="zh-TW" altLang="en-US" sz="4000" b="1" dirty="0" smtClean="0">
                <a:gradFill>
                  <a:gsLst>
                    <a:gs pos="7000">
                      <a:srgbClr val="D5A356"/>
                    </a:gs>
                    <a:gs pos="70000">
                      <a:srgbClr val="EFCF78"/>
                    </a:gs>
                  </a:gsLst>
                  <a:lin ang="5400000" scaled="0"/>
                </a:gradFill>
                <a:latin typeface="華康超明體" pitchFamily="49" charset="-120"/>
                <a:ea typeface="華康超明體" pitchFamily="49" charset="-120"/>
                <a:cs typeface="+mn-ea"/>
                <a:sym typeface="+mn-lt"/>
              </a:rPr>
              <a:t>款資訊</a:t>
            </a:r>
            <a:endParaRPr lang="zh-CN" altLang="en-US" sz="40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latin typeface="華康超明體" pitchFamily="49" charset="-120"/>
              <a:ea typeface="華康超明體" pitchFamily="49" charset="-120"/>
              <a:cs typeface="+mn-ea"/>
              <a:sym typeface="+mn-lt"/>
            </a:endParaRPr>
          </a:p>
        </p:txBody>
      </p:sp>
      <p:pic>
        <p:nvPicPr>
          <p:cNvPr id="12" name="Picture 4" descr="D:\美工\Kuco co\公司內部形象\旺旺logo\公司logo定案(白字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7" y="159797"/>
            <a:ext cx="1825819" cy="12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D:\美工\Kuco co\PPT模板\PPT底圖(內頁-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74"/>
            <a:ext cx="12192000" cy="687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432364" y="241299"/>
            <a:ext cx="1127585" cy="795861"/>
            <a:chOff x="-439" y="462542"/>
            <a:chExt cx="1451061" cy="1024175"/>
          </a:xfrm>
        </p:grpSpPr>
        <p:sp>
          <p:nvSpPr>
            <p:cNvPr id="17" name="矩形 6">
              <a:extLst>
                <a:ext uri="{FF2B5EF4-FFF2-40B4-BE49-F238E27FC236}">
                  <a16:creationId xmlns="" xmlns:a16="http://schemas.microsoft.com/office/drawing/2014/main" id="{E09DE671-024A-411E-9B57-735DCB58A8FE}"/>
                </a:ext>
              </a:extLst>
            </p:cNvPr>
            <p:cNvSpPr/>
            <p:nvPr/>
          </p:nvSpPr>
          <p:spPr>
            <a:xfrm rot="20272431" flipV="1">
              <a:off x="345383" y="530597"/>
              <a:ext cx="1105239" cy="956120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6759" h="2177198">
                  <a:moveTo>
                    <a:pt x="108488" y="247973"/>
                  </a:moveTo>
                  <a:lnTo>
                    <a:pt x="2036311" y="0"/>
                  </a:lnTo>
                  <a:lnTo>
                    <a:pt x="2516759" y="2177198"/>
                  </a:lnTo>
                  <a:lnTo>
                    <a:pt x="0" y="1743246"/>
                  </a:lnTo>
                  <a:lnTo>
                    <a:pt x="108488" y="247973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6">
              <a:extLst>
                <a:ext uri="{FF2B5EF4-FFF2-40B4-BE49-F238E27FC236}">
                  <a16:creationId xmlns="" xmlns:a16="http://schemas.microsoft.com/office/drawing/2014/main" id="{D1942A23-BCDD-436C-8834-A51878C98867}"/>
                </a:ext>
              </a:extLst>
            </p:cNvPr>
            <p:cNvSpPr/>
            <p:nvPr/>
          </p:nvSpPr>
          <p:spPr>
            <a:xfrm rot="966299">
              <a:off x="-439" y="462542"/>
              <a:ext cx="1138496" cy="1013286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  <a:gd name="connsiteX0" fmla="*/ 524124 w 2516759"/>
                <a:gd name="connsiteY0" fmla="*/ 424618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524124 w 2516759"/>
                <a:gd name="connsiteY4" fmla="*/ 424618 h 2177198"/>
                <a:gd name="connsiteX0" fmla="*/ 295524 w 2288159"/>
                <a:gd name="connsiteY0" fmla="*/ 424618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295524 w 2288159"/>
                <a:gd name="connsiteY4" fmla="*/ 424618 h 2177198"/>
                <a:gd name="connsiteX0" fmla="*/ 648815 w 2288159"/>
                <a:gd name="connsiteY0" fmla="*/ 372663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648815 w 2288159"/>
                <a:gd name="connsiteY4" fmla="*/ 372663 h 2177198"/>
                <a:gd name="connsiteX0" fmla="*/ 648815 w 2288159"/>
                <a:gd name="connsiteY0" fmla="*/ 237581 h 2042116"/>
                <a:gd name="connsiteX1" fmla="*/ 1942793 w 2288159"/>
                <a:gd name="connsiteY1" fmla="*/ 0 h 2042116"/>
                <a:gd name="connsiteX2" fmla="*/ 2288159 w 2288159"/>
                <a:gd name="connsiteY2" fmla="*/ 2042116 h 2042116"/>
                <a:gd name="connsiteX3" fmla="*/ 0 w 2288159"/>
                <a:gd name="connsiteY3" fmla="*/ 1608164 h 2042116"/>
                <a:gd name="connsiteX4" fmla="*/ 648815 w 2288159"/>
                <a:gd name="connsiteY4" fmla="*/ 237581 h 2042116"/>
                <a:gd name="connsiteX0" fmla="*/ 648815 w 2142686"/>
                <a:gd name="connsiteY0" fmla="*/ 237581 h 1907035"/>
                <a:gd name="connsiteX1" fmla="*/ 1942793 w 2142686"/>
                <a:gd name="connsiteY1" fmla="*/ 0 h 1907035"/>
                <a:gd name="connsiteX2" fmla="*/ 2142686 w 2142686"/>
                <a:gd name="connsiteY2" fmla="*/ 1907035 h 1907035"/>
                <a:gd name="connsiteX3" fmla="*/ 0 w 2142686"/>
                <a:gd name="connsiteY3" fmla="*/ 1608164 h 1907035"/>
                <a:gd name="connsiteX4" fmla="*/ 648815 w 2142686"/>
                <a:gd name="connsiteY4" fmla="*/ 237581 h 19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686" h="1907035">
                  <a:moveTo>
                    <a:pt x="648815" y="237581"/>
                  </a:moveTo>
                  <a:lnTo>
                    <a:pt x="1942793" y="0"/>
                  </a:lnTo>
                  <a:lnTo>
                    <a:pt x="2142686" y="1907035"/>
                  </a:lnTo>
                  <a:lnTo>
                    <a:pt x="0" y="1608164"/>
                  </a:lnTo>
                  <a:lnTo>
                    <a:pt x="648815" y="23758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807647" y="45238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32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48355" y="3040183"/>
            <a:ext cx="7912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</a:rPr>
              <a:t>申請書正本需寄回公司</a:t>
            </a:r>
            <a:endParaRPr lang="en-US" altLang="zh-TW" sz="2400" dirty="0">
              <a:solidFill>
                <a:srgbClr val="DFAE59"/>
              </a:solidFill>
              <a:latin typeface="華康儷中黑" pitchFamily="49" charset="-120"/>
              <a:ea typeface="華康儷中黑" pitchFamily="49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住址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為 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801</a:t>
            </a:r>
            <a:r>
              <a:rPr lang="zh-TW" altLang="en-US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高雄市前金區五福三路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61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號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14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樓之</a:t>
            </a:r>
            <a:r>
              <a:rPr lang="en-US" altLang="zh-TW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1</a:t>
            </a:r>
          </a:p>
          <a:p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68245" y="317537"/>
            <a:ext cx="88030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  <a:sym typeface="Wingdings" panose="05000000000000000000" pitchFamily="2" charset="2"/>
              </a:rPr>
              <a:t>入</a:t>
            </a:r>
            <a:r>
              <a:rPr lang="zh-TW" altLang="en-US" sz="40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  <a:sym typeface="Wingdings" panose="05000000000000000000" pitchFamily="2" charset="2"/>
              </a:rPr>
              <a:t>會申請書</a:t>
            </a:r>
            <a:r>
              <a:rPr lang="en-US" altLang="zh-TW" sz="40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  <a:sym typeface="Wingdings" panose="05000000000000000000" pitchFamily="2" charset="2"/>
              </a:rPr>
              <a:t>;</a:t>
            </a:r>
            <a:r>
              <a:rPr lang="zh-TW" altLang="en-US" sz="40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  <a:sym typeface="Wingdings" panose="05000000000000000000" pitchFamily="2" charset="2"/>
              </a:rPr>
              <a:t>旺旺通聯名卡申請書</a:t>
            </a:r>
            <a:endParaRPr lang="en-US" altLang="zh-TW" sz="4000" dirty="0">
              <a:solidFill>
                <a:srgbClr val="DFAE59"/>
              </a:solidFill>
              <a:latin typeface="華康超明體" pitchFamily="49" charset="-120"/>
              <a:ea typeface="華康超明體" pitchFamily="49" charset="-120"/>
              <a:sym typeface="Wingdings" panose="05000000000000000000" pitchFamily="2" charset="2"/>
            </a:endParaRPr>
          </a:p>
        </p:txBody>
      </p:sp>
      <p:pic>
        <p:nvPicPr>
          <p:cNvPr id="2050" name="Picture 2" descr="\\Desktop-mlgnl5v\美編設計部\給玉華\入會\旺旺通新零售商申請書1070328正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12" y="1394233"/>
            <a:ext cx="3794677" cy="536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331694"/>
              </p:ext>
            </p:extLst>
          </p:nvPr>
        </p:nvGraphicFramePr>
        <p:xfrm>
          <a:off x="5779016" y="1394232"/>
          <a:ext cx="4165571" cy="5391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Acrobat Document" r:id="rId6" imgW="5829120" imgH="7543800" progId="AcroExch.Document.DC">
                  <p:embed/>
                </p:oleObj>
              </mc:Choice>
              <mc:Fallback>
                <p:oleObj name="Acrobat Document" r:id="rId6" imgW="5829120" imgH="75438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79016" y="1394232"/>
                        <a:ext cx="4165571" cy="5391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4" descr="D:\美工\Kuco co\公司內部形象\旺旺logo\公司logo定案(白字-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7" y="159797"/>
            <a:ext cx="1825819" cy="12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9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D:\美工\Kuco co\PPT模板\PPT底圖(內頁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74"/>
            <a:ext cx="12192000" cy="687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432364" y="241299"/>
            <a:ext cx="1127585" cy="795861"/>
            <a:chOff x="-439" y="462542"/>
            <a:chExt cx="1451061" cy="1024175"/>
          </a:xfrm>
        </p:grpSpPr>
        <p:sp>
          <p:nvSpPr>
            <p:cNvPr id="17" name="矩形 6">
              <a:extLst>
                <a:ext uri="{FF2B5EF4-FFF2-40B4-BE49-F238E27FC236}">
                  <a16:creationId xmlns="" xmlns:a16="http://schemas.microsoft.com/office/drawing/2014/main" id="{E09DE671-024A-411E-9B57-735DCB58A8FE}"/>
                </a:ext>
              </a:extLst>
            </p:cNvPr>
            <p:cNvSpPr/>
            <p:nvPr/>
          </p:nvSpPr>
          <p:spPr>
            <a:xfrm rot="20272431" flipV="1">
              <a:off x="345383" y="530597"/>
              <a:ext cx="1105239" cy="956120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6759" h="2177198">
                  <a:moveTo>
                    <a:pt x="108488" y="247973"/>
                  </a:moveTo>
                  <a:lnTo>
                    <a:pt x="2036311" y="0"/>
                  </a:lnTo>
                  <a:lnTo>
                    <a:pt x="2516759" y="2177198"/>
                  </a:lnTo>
                  <a:lnTo>
                    <a:pt x="0" y="1743246"/>
                  </a:lnTo>
                  <a:lnTo>
                    <a:pt x="108488" y="247973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6">
              <a:extLst>
                <a:ext uri="{FF2B5EF4-FFF2-40B4-BE49-F238E27FC236}">
                  <a16:creationId xmlns="" xmlns:a16="http://schemas.microsoft.com/office/drawing/2014/main" id="{D1942A23-BCDD-436C-8834-A51878C98867}"/>
                </a:ext>
              </a:extLst>
            </p:cNvPr>
            <p:cNvSpPr/>
            <p:nvPr/>
          </p:nvSpPr>
          <p:spPr>
            <a:xfrm rot="966299">
              <a:off x="-439" y="462542"/>
              <a:ext cx="1138496" cy="1013286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  <a:gd name="connsiteX0" fmla="*/ 524124 w 2516759"/>
                <a:gd name="connsiteY0" fmla="*/ 424618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524124 w 2516759"/>
                <a:gd name="connsiteY4" fmla="*/ 424618 h 2177198"/>
                <a:gd name="connsiteX0" fmla="*/ 295524 w 2288159"/>
                <a:gd name="connsiteY0" fmla="*/ 424618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295524 w 2288159"/>
                <a:gd name="connsiteY4" fmla="*/ 424618 h 2177198"/>
                <a:gd name="connsiteX0" fmla="*/ 648815 w 2288159"/>
                <a:gd name="connsiteY0" fmla="*/ 372663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648815 w 2288159"/>
                <a:gd name="connsiteY4" fmla="*/ 372663 h 2177198"/>
                <a:gd name="connsiteX0" fmla="*/ 648815 w 2288159"/>
                <a:gd name="connsiteY0" fmla="*/ 237581 h 2042116"/>
                <a:gd name="connsiteX1" fmla="*/ 1942793 w 2288159"/>
                <a:gd name="connsiteY1" fmla="*/ 0 h 2042116"/>
                <a:gd name="connsiteX2" fmla="*/ 2288159 w 2288159"/>
                <a:gd name="connsiteY2" fmla="*/ 2042116 h 2042116"/>
                <a:gd name="connsiteX3" fmla="*/ 0 w 2288159"/>
                <a:gd name="connsiteY3" fmla="*/ 1608164 h 2042116"/>
                <a:gd name="connsiteX4" fmla="*/ 648815 w 2288159"/>
                <a:gd name="connsiteY4" fmla="*/ 237581 h 2042116"/>
                <a:gd name="connsiteX0" fmla="*/ 648815 w 2142686"/>
                <a:gd name="connsiteY0" fmla="*/ 237581 h 1907035"/>
                <a:gd name="connsiteX1" fmla="*/ 1942793 w 2142686"/>
                <a:gd name="connsiteY1" fmla="*/ 0 h 1907035"/>
                <a:gd name="connsiteX2" fmla="*/ 2142686 w 2142686"/>
                <a:gd name="connsiteY2" fmla="*/ 1907035 h 1907035"/>
                <a:gd name="connsiteX3" fmla="*/ 0 w 2142686"/>
                <a:gd name="connsiteY3" fmla="*/ 1608164 h 1907035"/>
                <a:gd name="connsiteX4" fmla="*/ 648815 w 2142686"/>
                <a:gd name="connsiteY4" fmla="*/ 237581 h 19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686" h="1907035">
                  <a:moveTo>
                    <a:pt x="648815" y="237581"/>
                  </a:moveTo>
                  <a:lnTo>
                    <a:pt x="1942793" y="0"/>
                  </a:lnTo>
                  <a:lnTo>
                    <a:pt x="2142686" y="1907035"/>
                  </a:lnTo>
                  <a:lnTo>
                    <a:pt x="0" y="1608164"/>
                  </a:lnTo>
                  <a:lnTo>
                    <a:pt x="648815" y="23758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807647" y="45238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32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72355" y="2507141"/>
            <a:ext cx="7912729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</a:rPr>
              <a:t>皆</a:t>
            </a:r>
            <a:r>
              <a:rPr lang="zh-TW" altLang="en-US" sz="2800" dirty="0" smtClean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</a:rPr>
              <a:t>上</a:t>
            </a:r>
            <a:r>
              <a:rPr lang="zh-TW" altLang="en-US" sz="2800" dirty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</a:rPr>
              <a:t>傳至旺旺通官方</a:t>
            </a:r>
            <a:r>
              <a:rPr lang="en-US" altLang="zh-TW" sz="2800" dirty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</a:rPr>
              <a:t>Line</a:t>
            </a:r>
            <a:r>
              <a:rPr lang="en-US" altLang="zh-TW" sz="2800" dirty="0" smtClean="0">
                <a:solidFill>
                  <a:srgbClr val="DFAE59"/>
                </a:solidFill>
                <a:latin typeface="華康儷中黑" pitchFamily="49" charset="-120"/>
                <a:ea typeface="華康儷中黑" pitchFamily="49" charset="-120"/>
              </a:rPr>
              <a:t>@</a:t>
            </a:r>
            <a:endParaRPr lang="en-US" altLang="zh-TW" sz="2800" dirty="0">
              <a:solidFill>
                <a:srgbClr val="DFAE59"/>
              </a:solidFill>
              <a:latin typeface="華康儷中黑" pitchFamily="49" charset="-120"/>
              <a:ea typeface="華康儷中黑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◆</a:t>
            </a:r>
            <a:r>
              <a:rPr lang="zh-TW" altLang="en-US" sz="28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身分</a:t>
            </a:r>
            <a:r>
              <a:rPr lang="zh-TW" altLang="en-US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證彩色清晰正反面</a:t>
            </a:r>
            <a:endParaRPr lang="en-US" altLang="zh-TW" sz="2800" dirty="0">
              <a:solidFill>
                <a:schemeClr val="bg1"/>
              </a:solidFill>
              <a:latin typeface="華康儷中黑" pitchFamily="49" charset="-120"/>
              <a:ea typeface="華康儷中黑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◆</a:t>
            </a:r>
            <a:r>
              <a:rPr lang="zh-TW" altLang="en-US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護照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彩色清晰版</a:t>
            </a:r>
            <a:endParaRPr lang="en-US" altLang="zh-TW" sz="2400" dirty="0">
              <a:solidFill>
                <a:schemeClr val="bg1"/>
              </a:solidFill>
              <a:latin typeface="華康儷中黑" pitchFamily="49" charset="-120"/>
              <a:ea typeface="華康儷中黑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◆</a:t>
            </a:r>
            <a:r>
              <a:rPr lang="zh-TW" altLang="en-US" sz="24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三</a:t>
            </a:r>
            <a:r>
              <a:rPr lang="zh-TW" altLang="en-US" sz="24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個月內帳單</a:t>
            </a:r>
            <a:endParaRPr lang="en-US" altLang="zh-TW" sz="2400" dirty="0">
              <a:solidFill>
                <a:schemeClr val="bg1"/>
              </a:solidFill>
              <a:latin typeface="華康儷中黑" pitchFamily="49" charset="-120"/>
              <a:ea typeface="華康儷中黑" pitchFamily="49" charset="-12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solidFill>
                <a:schemeClr val="bg1"/>
              </a:solidFill>
              <a:latin typeface="華康儷中黑" pitchFamily="49" charset="-120"/>
              <a:ea typeface="華康儷中黑" pitchFamily="49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7647" y="4349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54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  <a:sym typeface="Wingdings" panose="05000000000000000000" pitchFamily="2" charset="2"/>
              </a:rPr>
              <a:t>入</a:t>
            </a:r>
            <a:r>
              <a:rPr lang="zh-TW" altLang="en-US" sz="40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  <a:sym typeface="Wingdings" panose="05000000000000000000" pitchFamily="2" charset="2"/>
              </a:rPr>
              <a:t>會需檢附文件</a:t>
            </a:r>
            <a:endParaRPr lang="en-US" altLang="zh-TW" sz="4000" dirty="0">
              <a:solidFill>
                <a:srgbClr val="DFAE59"/>
              </a:solidFill>
              <a:latin typeface="華康超明體" pitchFamily="49" charset="-120"/>
              <a:ea typeface="華康超明體" pitchFamily="49" charset="-120"/>
              <a:sym typeface="Wingdings" panose="05000000000000000000" pitchFamily="2" charset="2"/>
            </a:endParaRPr>
          </a:p>
        </p:txBody>
      </p:sp>
      <p:pic>
        <p:nvPicPr>
          <p:cNvPr id="1026" name="Picture 2" descr="\\Desktop-mlgnl5v\美編設計部\給玉華\入會\身分證範本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30" y="3589264"/>
            <a:ext cx="80010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Desktop-mlgnl5v\美編設計部\給玉華\入會\護照樣本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51" y="3302720"/>
            <a:ext cx="5048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Desktop-mlgnl5v\美編設計部\給玉華\入會\水電費帳單範本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51" y="1416770"/>
            <a:ext cx="5715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美工\Kuco co\公司內部形象\旺旺logo\公司logo定案(白字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7" y="159797"/>
            <a:ext cx="1825819" cy="12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1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美工\Kuco co\PPT模板\PPT底圖(內頁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74"/>
            <a:ext cx="12192000" cy="687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432364" y="241299"/>
            <a:ext cx="1127585" cy="795861"/>
            <a:chOff x="-439" y="462542"/>
            <a:chExt cx="1451061" cy="1024175"/>
          </a:xfrm>
        </p:grpSpPr>
        <p:sp>
          <p:nvSpPr>
            <p:cNvPr id="17" name="矩形 6">
              <a:extLst>
                <a:ext uri="{FF2B5EF4-FFF2-40B4-BE49-F238E27FC236}">
                  <a16:creationId xmlns="" xmlns:a16="http://schemas.microsoft.com/office/drawing/2014/main" id="{E09DE671-024A-411E-9B57-735DCB58A8FE}"/>
                </a:ext>
              </a:extLst>
            </p:cNvPr>
            <p:cNvSpPr/>
            <p:nvPr/>
          </p:nvSpPr>
          <p:spPr>
            <a:xfrm rot="20272431" flipV="1">
              <a:off x="345383" y="530597"/>
              <a:ext cx="1105239" cy="956120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6759" h="2177198">
                  <a:moveTo>
                    <a:pt x="108488" y="247973"/>
                  </a:moveTo>
                  <a:lnTo>
                    <a:pt x="2036311" y="0"/>
                  </a:lnTo>
                  <a:lnTo>
                    <a:pt x="2516759" y="2177198"/>
                  </a:lnTo>
                  <a:lnTo>
                    <a:pt x="0" y="1743246"/>
                  </a:lnTo>
                  <a:lnTo>
                    <a:pt x="108488" y="247973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6">
              <a:extLst>
                <a:ext uri="{FF2B5EF4-FFF2-40B4-BE49-F238E27FC236}">
                  <a16:creationId xmlns="" xmlns:a16="http://schemas.microsoft.com/office/drawing/2014/main" id="{D1942A23-BCDD-436C-8834-A51878C98867}"/>
                </a:ext>
              </a:extLst>
            </p:cNvPr>
            <p:cNvSpPr/>
            <p:nvPr/>
          </p:nvSpPr>
          <p:spPr>
            <a:xfrm rot="966299">
              <a:off x="-439" y="462542"/>
              <a:ext cx="1138496" cy="1013286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  <a:gd name="connsiteX0" fmla="*/ 524124 w 2516759"/>
                <a:gd name="connsiteY0" fmla="*/ 424618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524124 w 2516759"/>
                <a:gd name="connsiteY4" fmla="*/ 424618 h 2177198"/>
                <a:gd name="connsiteX0" fmla="*/ 295524 w 2288159"/>
                <a:gd name="connsiteY0" fmla="*/ 424618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295524 w 2288159"/>
                <a:gd name="connsiteY4" fmla="*/ 424618 h 2177198"/>
                <a:gd name="connsiteX0" fmla="*/ 648815 w 2288159"/>
                <a:gd name="connsiteY0" fmla="*/ 372663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648815 w 2288159"/>
                <a:gd name="connsiteY4" fmla="*/ 372663 h 2177198"/>
                <a:gd name="connsiteX0" fmla="*/ 648815 w 2288159"/>
                <a:gd name="connsiteY0" fmla="*/ 237581 h 2042116"/>
                <a:gd name="connsiteX1" fmla="*/ 1942793 w 2288159"/>
                <a:gd name="connsiteY1" fmla="*/ 0 h 2042116"/>
                <a:gd name="connsiteX2" fmla="*/ 2288159 w 2288159"/>
                <a:gd name="connsiteY2" fmla="*/ 2042116 h 2042116"/>
                <a:gd name="connsiteX3" fmla="*/ 0 w 2288159"/>
                <a:gd name="connsiteY3" fmla="*/ 1608164 h 2042116"/>
                <a:gd name="connsiteX4" fmla="*/ 648815 w 2288159"/>
                <a:gd name="connsiteY4" fmla="*/ 237581 h 2042116"/>
                <a:gd name="connsiteX0" fmla="*/ 648815 w 2142686"/>
                <a:gd name="connsiteY0" fmla="*/ 237581 h 1907035"/>
                <a:gd name="connsiteX1" fmla="*/ 1942793 w 2142686"/>
                <a:gd name="connsiteY1" fmla="*/ 0 h 1907035"/>
                <a:gd name="connsiteX2" fmla="*/ 2142686 w 2142686"/>
                <a:gd name="connsiteY2" fmla="*/ 1907035 h 1907035"/>
                <a:gd name="connsiteX3" fmla="*/ 0 w 2142686"/>
                <a:gd name="connsiteY3" fmla="*/ 1608164 h 1907035"/>
                <a:gd name="connsiteX4" fmla="*/ 648815 w 2142686"/>
                <a:gd name="connsiteY4" fmla="*/ 237581 h 19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686" h="1907035">
                  <a:moveTo>
                    <a:pt x="648815" y="237581"/>
                  </a:moveTo>
                  <a:lnTo>
                    <a:pt x="1942793" y="0"/>
                  </a:lnTo>
                  <a:lnTo>
                    <a:pt x="2142686" y="1907035"/>
                  </a:lnTo>
                  <a:lnTo>
                    <a:pt x="0" y="1608164"/>
                  </a:lnTo>
                  <a:lnTo>
                    <a:pt x="648815" y="23758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807647" y="45238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32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68245" y="2435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54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  <a:sym typeface="Wingdings" panose="05000000000000000000" pitchFamily="2" charset="2"/>
              </a:rPr>
              <a:t>旺</a:t>
            </a:r>
            <a:r>
              <a:rPr lang="zh-TW" altLang="en-US" sz="40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  <a:sym typeface="Wingdings" panose="05000000000000000000" pitchFamily="2" charset="2"/>
              </a:rPr>
              <a:t>旺通會員專屬網站</a:t>
            </a:r>
            <a:endParaRPr lang="en-US" altLang="zh-TW" sz="4000" dirty="0">
              <a:solidFill>
                <a:srgbClr val="DFAE59"/>
              </a:solidFill>
              <a:latin typeface="華康超明體" pitchFamily="49" charset="-120"/>
              <a:ea typeface="華康超明體" pitchFamily="49" charset="-120"/>
              <a:sym typeface="Wingdings" panose="05000000000000000000" pitchFamily="2" charset="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91" y="1171546"/>
            <a:ext cx="5319762" cy="529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D:\美工\Kuco co\公司內部形象\旺旺logo\公司logo定案(白字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7" y="159797"/>
            <a:ext cx="1825819" cy="12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美工\Kuco co\公司內部形象\吉祥物\PNG\旺寶-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453" y="4512078"/>
            <a:ext cx="1962150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美工\Kuco co\公司內部形象\吉祥物\PNG\旺寶-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14" y="4591452"/>
            <a:ext cx="2249488" cy="203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8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美工\Kuco co\PPT模板\PPT底圖(內頁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74"/>
            <a:ext cx="12192000" cy="687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432364" y="241299"/>
            <a:ext cx="1127585" cy="795861"/>
            <a:chOff x="-439" y="462542"/>
            <a:chExt cx="1451061" cy="1024175"/>
          </a:xfrm>
        </p:grpSpPr>
        <p:sp>
          <p:nvSpPr>
            <p:cNvPr id="17" name="矩形 6">
              <a:extLst>
                <a:ext uri="{FF2B5EF4-FFF2-40B4-BE49-F238E27FC236}">
                  <a16:creationId xmlns="" xmlns:a16="http://schemas.microsoft.com/office/drawing/2014/main" id="{E09DE671-024A-411E-9B57-735DCB58A8FE}"/>
                </a:ext>
              </a:extLst>
            </p:cNvPr>
            <p:cNvSpPr/>
            <p:nvPr/>
          </p:nvSpPr>
          <p:spPr>
            <a:xfrm rot="20272431" flipV="1">
              <a:off x="345383" y="530597"/>
              <a:ext cx="1105239" cy="956120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6759" h="2177198">
                  <a:moveTo>
                    <a:pt x="108488" y="247973"/>
                  </a:moveTo>
                  <a:lnTo>
                    <a:pt x="2036311" y="0"/>
                  </a:lnTo>
                  <a:lnTo>
                    <a:pt x="2516759" y="2177198"/>
                  </a:lnTo>
                  <a:lnTo>
                    <a:pt x="0" y="1743246"/>
                  </a:lnTo>
                  <a:lnTo>
                    <a:pt x="108488" y="247973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6">
              <a:extLst>
                <a:ext uri="{FF2B5EF4-FFF2-40B4-BE49-F238E27FC236}">
                  <a16:creationId xmlns="" xmlns:a16="http://schemas.microsoft.com/office/drawing/2014/main" id="{D1942A23-BCDD-436C-8834-A51878C98867}"/>
                </a:ext>
              </a:extLst>
            </p:cNvPr>
            <p:cNvSpPr/>
            <p:nvPr/>
          </p:nvSpPr>
          <p:spPr>
            <a:xfrm rot="966299">
              <a:off x="-439" y="462542"/>
              <a:ext cx="1138496" cy="1013286"/>
            </a:xfrm>
            <a:custGeom>
              <a:avLst/>
              <a:gdLst>
                <a:gd name="connsiteX0" fmla="*/ 0 w 2082806"/>
                <a:gd name="connsiteY0" fmla="*/ 0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0 w 2082806"/>
                <a:gd name="connsiteY4" fmla="*/ 0 h 2161700"/>
                <a:gd name="connsiteX0" fmla="*/ 154983 w 2082806"/>
                <a:gd name="connsiteY0" fmla="*/ 247973 h 2161700"/>
                <a:gd name="connsiteX1" fmla="*/ 2082806 w 2082806"/>
                <a:gd name="connsiteY1" fmla="*/ 0 h 2161700"/>
                <a:gd name="connsiteX2" fmla="*/ 2082806 w 2082806"/>
                <a:gd name="connsiteY2" fmla="*/ 2161700 h 2161700"/>
                <a:gd name="connsiteX3" fmla="*/ 0 w 2082806"/>
                <a:gd name="connsiteY3" fmla="*/ 2161700 h 2161700"/>
                <a:gd name="connsiteX4" fmla="*/ 154983 w 2082806"/>
                <a:gd name="connsiteY4" fmla="*/ 247973 h 2161700"/>
                <a:gd name="connsiteX0" fmla="*/ 108488 w 2036311"/>
                <a:gd name="connsiteY0" fmla="*/ 247973 h 2161700"/>
                <a:gd name="connsiteX1" fmla="*/ 2036311 w 2036311"/>
                <a:gd name="connsiteY1" fmla="*/ 0 h 2161700"/>
                <a:gd name="connsiteX2" fmla="*/ 2036311 w 2036311"/>
                <a:gd name="connsiteY2" fmla="*/ 2161700 h 2161700"/>
                <a:gd name="connsiteX3" fmla="*/ 0 w 2036311"/>
                <a:gd name="connsiteY3" fmla="*/ 1743246 h 2161700"/>
                <a:gd name="connsiteX4" fmla="*/ 108488 w 2036311"/>
                <a:gd name="connsiteY4" fmla="*/ 247973 h 2161700"/>
                <a:gd name="connsiteX0" fmla="*/ 108488 w 2516759"/>
                <a:gd name="connsiteY0" fmla="*/ 247973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108488 w 2516759"/>
                <a:gd name="connsiteY4" fmla="*/ 247973 h 2177198"/>
                <a:gd name="connsiteX0" fmla="*/ 524124 w 2516759"/>
                <a:gd name="connsiteY0" fmla="*/ 424618 h 2177198"/>
                <a:gd name="connsiteX1" fmla="*/ 2036311 w 2516759"/>
                <a:gd name="connsiteY1" fmla="*/ 0 h 2177198"/>
                <a:gd name="connsiteX2" fmla="*/ 2516759 w 2516759"/>
                <a:gd name="connsiteY2" fmla="*/ 2177198 h 2177198"/>
                <a:gd name="connsiteX3" fmla="*/ 0 w 2516759"/>
                <a:gd name="connsiteY3" fmla="*/ 1743246 h 2177198"/>
                <a:gd name="connsiteX4" fmla="*/ 524124 w 2516759"/>
                <a:gd name="connsiteY4" fmla="*/ 424618 h 2177198"/>
                <a:gd name="connsiteX0" fmla="*/ 295524 w 2288159"/>
                <a:gd name="connsiteY0" fmla="*/ 424618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295524 w 2288159"/>
                <a:gd name="connsiteY4" fmla="*/ 424618 h 2177198"/>
                <a:gd name="connsiteX0" fmla="*/ 648815 w 2288159"/>
                <a:gd name="connsiteY0" fmla="*/ 372663 h 2177198"/>
                <a:gd name="connsiteX1" fmla="*/ 1807711 w 2288159"/>
                <a:gd name="connsiteY1" fmla="*/ 0 h 2177198"/>
                <a:gd name="connsiteX2" fmla="*/ 2288159 w 2288159"/>
                <a:gd name="connsiteY2" fmla="*/ 2177198 h 2177198"/>
                <a:gd name="connsiteX3" fmla="*/ 0 w 2288159"/>
                <a:gd name="connsiteY3" fmla="*/ 1743246 h 2177198"/>
                <a:gd name="connsiteX4" fmla="*/ 648815 w 2288159"/>
                <a:gd name="connsiteY4" fmla="*/ 372663 h 2177198"/>
                <a:gd name="connsiteX0" fmla="*/ 648815 w 2288159"/>
                <a:gd name="connsiteY0" fmla="*/ 237581 h 2042116"/>
                <a:gd name="connsiteX1" fmla="*/ 1942793 w 2288159"/>
                <a:gd name="connsiteY1" fmla="*/ 0 h 2042116"/>
                <a:gd name="connsiteX2" fmla="*/ 2288159 w 2288159"/>
                <a:gd name="connsiteY2" fmla="*/ 2042116 h 2042116"/>
                <a:gd name="connsiteX3" fmla="*/ 0 w 2288159"/>
                <a:gd name="connsiteY3" fmla="*/ 1608164 h 2042116"/>
                <a:gd name="connsiteX4" fmla="*/ 648815 w 2288159"/>
                <a:gd name="connsiteY4" fmla="*/ 237581 h 2042116"/>
                <a:gd name="connsiteX0" fmla="*/ 648815 w 2142686"/>
                <a:gd name="connsiteY0" fmla="*/ 237581 h 1907035"/>
                <a:gd name="connsiteX1" fmla="*/ 1942793 w 2142686"/>
                <a:gd name="connsiteY1" fmla="*/ 0 h 1907035"/>
                <a:gd name="connsiteX2" fmla="*/ 2142686 w 2142686"/>
                <a:gd name="connsiteY2" fmla="*/ 1907035 h 1907035"/>
                <a:gd name="connsiteX3" fmla="*/ 0 w 2142686"/>
                <a:gd name="connsiteY3" fmla="*/ 1608164 h 1907035"/>
                <a:gd name="connsiteX4" fmla="*/ 648815 w 2142686"/>
                <a:gd name="connsiteY4" fmla="*/ 237581 h 190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2686" h="1907035">
                  <a:moveTo>
                    <a:pt x="648815" y="237581"/>
                  </a:moveTo>
                  <a:lnTo>
                    <a:pt x="1942793" y="0"/>
                  </a:lnTo>
                  <a:lnTo>
                    <a:pt x="2142686" y="1907035"/>
                  </a:lnTo>
                  <a:lnTo>
                    <a:pt x="0" y="1608164"/>
                  </a:lnTo>
                  <a:lnTo>
                    <a:pt x="648815" y="237581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EAC97B"/>
                  </a:gs>
                  <a:gs pos="100000">
                    <a:srgbClr val="DFAE5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807647" y="45238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32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886253" y="4394982"/>
            <a:ext cx="791272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公司</a:t>
            </a:r>
            <a:r>
              <a:rPr lang="zh-TW" altLang="en-US" sz="28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電話 </a:t>
            </a:r>
            <a:r>
              <a:rPr lang="en-US" altLang="zh-TW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:</a:t>
            </a:r>
            <a:r>
              <a:rPr lang="zh-TW" altLang="en-US" sz="2800" dirty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07-</a:t>
            </a:r>
            <a:r>
              <a:rPr lang="zh-TW" altLang="en-US" sz="28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9580017</a:t>
            </a:r>
            <a:endParaRPr lang="en-US" altLang="zh-TW" sz="2800" dirty="0">
              <a:solidFill>
                <a:schemeClr val="bg1"/>
              </a:solidFill>
              <a:latin typeface="華康儷中黑" pitchFamily="49" charset="-120"/>
              <a:ea typeface="華康儷中黑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官方</a:t>
            </a:r>
            <a:r>
              <a:rPr lang="en-US" altLang="zh-TW" sz="28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Line@:</a:t>
            </a:r>
            <a:r>
              <a:rPr lang="zh-TW" altLang="en-US" sz="2800" dirty="0" smtClean="0">
                <a:solidFill>
                  <a:schemeClr val="bg1"/>
                </a:solidFill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Kozuka Gothic Pr6N B" pitchFamily="34" charset="-128"/>
                <a:ea typeface="Kozuka Gothic Pr6N B" pitchFamily="34" charset="-128"/>
              </a:rPr>
              <a:t>@dvf6584t</a:t>
            </a:r>
          </a:p>
          <a:p>
            <a:endParaRPr lang="en-US" altLang="zh-TW" sz="2400" dirty="0" smtClean="0">
              <a:solidFill>
                <a:srgbClr val="DFAE5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rgbClr val="DFAE5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rgbClr val="DFAE59"/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pic>
        <p:nvPicPr>
          <p:cNvPr id="10" name="Picture 4" descr="D:\美工\Kuco co\公司內部形象\旺旺logo\公司logo定案(白字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7" y="159797"/>
            <a:ext cx="1825819" cy="12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668245" y="3175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54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</a:rPr>
              <a:t>公</a:t>
            </a:r>
            <a:r>
              <a:rPr lang="zh-TW" altLang="en-US" sz="4000" dirty="0" smtClean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</a:rPr>
              <a:t>司</a:t>
            </a:r>
            <a:r>
              <a:rPr lang="zh-TW" altLang="en-US" sz="4000" dirty="0">
                <a:solidFill>
                  <a:srgbClr val="DFAE59"/>
                </a:solidFill>
                <a:latin typeface="華康超明體" pitchFamily="49" charset="-120"/>
                <a:ea typeface="華康超明體" pitchFamily="49" charset="-120"/>
              </a:rPr>
              <a:t>聯繫資訊 </a:t>
            </a:r>
            <a:endParaRPr lang="en-US" altLang="zh-TW" sz="4000" dirty="0">
              <a:solidFill>
                <a:srgbClr val="DFAE59"/>
              </a:solidFill>
              <a:latin typeface="華康超明體" pitchFamily="49" charset="-120"/>
              <a:ea typeface="華康超明體" pitchFamily="49" charset="-120"/>
            </a:endParaRPr>
          </a:p>
        </p:txBody>
      </p:sp>
      <p:pic>
        <p:nvPicPr>
          <p:cNvPr id="5122" name="Picture 2" descr="D:\美工\Kuco co\公司內部形象\吉祥物\PNG\旺寶-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528" y="1240867"/>
            <a:ext cx="3618671" cy="33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20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231</Words>
  <Application>Microsoft Office PowerPoint</Application>
  <PresentationFormat>自訂</PresentationFormat>
  <Paragraphs>43</Paragraphs>
  <Slides>7</Slides>
  <Notes>7</Notes>
  <HiddenSlides>0</HiddenSlides>
  <MMClips>1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9" baseType="lpstr">
      <vt:lpstr>包图主题2</vt:lpstr>
      <vt:lpstr>Acrobat Document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Windows User</cp:lastModifiedBy>
  <cp:revision>42</cp:revision>
  <dcterms:created xsi:type="dcterms:W3CDTF">2017-10-03T03:56:42Z</dcterms:created>
  <dcterms:modified xsi:type="dcterms:W3CDTF">2018-05-31T08:15:59Z</dcterms:modified>
</cp:coreProperties>
</file>